
<file path=[Content_Types].xml><?xml version="1.0" encoding="utf-8"?>
<Types xmlns="http://schemas.openxmlformats.org/package/2006/content-types">
  <Default Extension="xml" ContentType="application/xml"/>
  <Default Extension="jpeg" ContentType="image/jpeg"/>
  <Default Extension="jpg" ContentType="image/jpeg"/>
  <Default Extension="rels" ContentType="application/vnd.openxmlformats-package.relationships+xml"/>
  <Default Extension="wdp" ContentType="image/vnd.ms-photo"/>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4"/>
  </p:notesMasterIdLst>
  <p:sldIdLst>
    <p:sldId id="256" r:id="rId2"/>
    <p:sldId id="258" r:id="rId3"/>
    <p:sldId id="273" r:id="rId4"/>
    <p:sldId id="274" r:id="rId5"/>
    <p:sldId id="277" r:id="rId6"/>
    <p:sldId id="265" r:id="rId7"/>
    <p:sldId id="275" r:id="rId8"/>
    <p:sldId id="262" r:id="rId9"/>
    <p:sldId id="259" r:id="rId10"/>
    <p:sldId id="263" r:id="rId11"/>
    <p:sldId id="266" r:id="rId12"/>
    <p:sldId id="257" r:id="rId13"/>
    <p:sldId id="264" r:id="rId14"/>
    <p:sldId id="260" r:id="rId15"/>
    <p:sldId id="267" r:id="rId16"/>
    <p:sldId id="261" r:id="rId17"/>
    <p:sldId id="268" r:id="rId18"/>
    <p:sldId id="269" r:id="rId19"/>
    <p:sldId id="270" r:id="rId20"/>
    <p:sldId id="271" r:id="rId21"/>
    <p:sldId id="276" r:id="rId22"/>
    <p:sldId id="272" r:id="rId23"/>
  </p:sldIdLst>
  <p:sldSz cx="9144000" cy="6858000" type="screen4x3"/>
  <p:notesSz cx="6858000" cy="9144000"/>
  <p:defaultTextStyle>
    <a:defPPr>
      <a:defRPr lang="zh-TW"/>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00" d="100"/>
          <a:sy n="100" d="100"/>
        </p:scale>
        <p:origin x="-1848" y="-11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notesMaster" Target="notesMasters/notesMaster1.xml"/><Relationship Id="rId25" Type="http://schemas.openxmlformats.org/officeDocument/2006/relationships/printerSettings" Target="printerSettings/printerSettings1.bin"/><Relationship Id="rId26" Type="http://schemas.openxmlformats.org/officeDocument/2006/relationships/presProps" Target="presProps.xml"/><Relationship Id="rId27" Type="http://schemas.openxmlformats.org/officeDocument/2006/relationships/viewProps" Target="viewProps.xml"/><Relationship Id="rId28" Type="http://schemas.openxmlformats.org/officeDocument/2006/relationships/theme" Target="theme/theme1.xml"/><Relationship Id="rId29"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zh-TW" altLang="en-US"/>
          </a:p>
        </p:txBody>
      </p:sp>
      <p:sp>
        <p:nvSpPr>
          <p:cNvPr id="3" name="日期版面配置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EDDF9D4-A2F1-9747-B6D4-1084FE17DE2E}" type="datetimeFigureOut">
              <a:rPr kumimoji="1" lang="zh-TW" altLang="en-US" smtClean="0"/>
              <a:t>15/6/24</a:t>
            </a:fld>
            <a:endParaRPr kumimoji="1" lang="zh-TW" altLang="en-US"/>
          </a:p>
        </p:txBody>
      </p:sp>
      <p:sp>
        <p:nvSpPr>
          <p:cNvPr id="4" name="投影片影像版面配置區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TW" altLang="en-US"/>
          </a:p>
        </p:txBody>
      </p:sp>
      <p:sp>
        <p:nvSpPr>
          <p:cNvPr id="5" name="備忘稿版面配置區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zh-TW" altLang="en-US" smtClean="0"/>
              <a:t>按一下以編輯母片文字樣式</a:t>
            </a:r>
          </a:p>
          <a:p>
            <a:pPr lvl="1"/>
            <a:r>
              <a:rPr kumimoji="1" lang="zh-TW" altLang="en-US" smtClean="0"/>
              <a:t>第二層</a:t>
            </a:r>
          </a:p>
          <a:p>
            <a:pPr lvl="2"/>
            <a:r>
              <a:rPr kumimoji="1" lang="zh-TW" altLang="en-US" smtClean="0"/>
              <a:t>第三層</a:t>
            </a:r>
          </a:p>
          <a:p>
            <a:pPr lvl="3"/>
            <a:r>
              <a:rPr kumimoji="1" lang="zh-TW" altLang="en-US" smtClean="0"/>
              <a:t>第四層</a:t>
            </a:r>
          </a:p>
          <a:p>
            <a:pPr lvl="4"/>
            <a:r>
              <a:rPr kumimoji="1" lang="zh-TW" altLang="en-US" smtClean="0"/>
              <a:t>第五層</a:t>
            </a:r>
            <a:endParaRPr kumimoji="1" lang="zh-TW" altLang="en-US"/>
          </a:p>
        </p:txBody>
      </p:sp>
      <p:sp>
        <p:nvSpPr>
          <p:cNvPr id="6" name="頁尾版面配置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zh-TW" altLang="en-US"/>
          </a:p>
        </p:txBody>
      </p:sp>
      <p:sp>
        <p:nvSpPr>
          <p:cNvPr id="7" name="投影片編號版面配置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FEC5990-7FA7-9E47-B7CD-BE6779972EF5}" type="slidenum">
              <a:rPr kumimoji="1" lang="zh-TW" altLang="en-US" smtClean="0"/>
              <a:t>‹#›</a:t>
            </a:fld>
            <a:endParaRPr kumimoji="1" lang="zh-TW" altLang="en-US"/>
          </a:p>
        </p:txBody>
      </p:sp>
    </p:spTree>
    <p:extLst>
      <p:ext uri="{BB962C8B-B14F-4D97-AF65-F5344CB8AC3E}">
        <p14:creationId xmlns:p14="http://schemas.microsoft.com/office/powerpoint/2010/main" val="1619551421"/>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kumimoji="1" lang="en-US" altLang="zh-TW" dirty="0" smtClean="0"/>
              <a:t>scalp</a:t>
            </a:r>
            <a:endParaRPr kumimoji="1" lang="zh-TW" altLang="en-US" dirty="0"/>
          </a:p>
        </p:txBody>
      </p:sp>
      <p:sp>
        <p:nvSpPr>
          <p:cNvPr id="4" name="投影片編號版面配置區 3"/>
          <p:cNvSpPr>
            <a:spLocks noGrp="1"/>
          </p:cNvSpPr>
          <p:nvPr>
            <p:ph type="sldNum" sz="quarter" idx="10"/>
          </p:nvPr>
        </p:nvSpPr>
        <p:spPr/>
        <p:txBody>
          <a:bodyPr/>
          <a:lstStyle/>
          <a:p>
            <a:fld id="{2FEC5990-7FA7-9E47-B7CD-BE6779972EF5}" type="slidenum">
              <a:rPr kumimoji="1" lang="zh-TW" altLang="en-US" smtClean="0"/>
              <a:t>17</a:t>
            </a:fld>
            <a:endParaRPr kumimoji="1" lang="zh-TW" altLang="en-US"/>
          </a:p>
        </p:txBody>
      </p:sp>
    </p:spTree>
    <p:extLst>
      <p:ext uri="{BB962C8B-B14F-4D97-AF65-F5344CB8AC3E}">
        <p14:creationId xmlns:p14="http://schemas.microsoft.com/office/powerpoint/2010/main" val="8247588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kumimoji="1" lang="zh-TW" altLang="en-US" smtClean="0"/>
              <a:t>按一下以編輯母片標題樣式</a:t>
            </a:r>
            <a:endParaRPr kumimoji="1" lang="zh-TW" altLang="en-US"/>
          </a:p>
        </p:txBody>
      </p:sp>
      <p:sp>
        <p:nvSpPr>
          <p:cNvPr id="3" name="子標題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zh-TW" altLang="en-US" smtClean="0"/>
              <a:t> 按一下以編輯母片子標題樣式</a:t>
            </a:r>
            <a:endParaRPr kumimoji="1" lang="zh-TW" altLang="en-US"/>
          </a:p>
        </p:txBody>
      </p:sp>
      <p:sp>
        <p:nvSpPr>
          <p:cNvPr id="4" name="日期版面配置區 3"/>
          <p:cNvSpPr>
            <a:spLocks noGrp="1"/>
          </p:cNvSpPr>
          <p:nvPr>
            <p:ph type="dt" sz="half" idx="10"/>
          </p:nvPr>
        </p:nvSpPr>
        <p:spPr/>
        <p:txBody>
          <a:bodyPr/>
          <a:lstStyle/>
          <a:p>
            <a:fld id="{6D015802-31E1-8D43-BE15-0D0098436744}" type="datetimeFigureOut">
              <a:rPr kumimoji="1" lang="zh-TW" altLang="en-US" smtClean="0"/>
              <a:t>15/6/24</a:t>
            </a:fld>
            <a:endParaRPr kumimoji="1" lang="zh-TW" altLang="en-US"/>
          </a:p>
        </p:txBody>
      </p:sp>
      <p:sp>
        <p:nvSpPr>
          <p:cNvPr id="5" name="頁尾版面配置區 4"/>
          <p:cNvSpPr>
            <a:spLocks noGrp="1"/>
          </p:cNvSpPr>
          <p:nvPr>
            <p:ph type="ftr" sz="quarter" idx="11"/>
          </p:nvPr>
        </p:nvSpPr>
        <p:spPr/>
        <p:txBody>
          <a:bodyPr/>
          <a:lstStyle/>
          <a:p>
            <a:endParaRPr kumimoji="1" lang="zh-TW" altLang="en-US"/>
          </a:p>
        </p:txBody>
      </p:sp>
      <p:sp>
        <p:nvSpPr>
          <p:cNvPr id="6" name="投影片編號版面配置區 5"/>
          <p:cNvSpPr>
            <a:spLocks noGrp="1"/>
          </p:cNvSpPr>
          <p:nvPr>
            <p:ph type="sldNum" sz="quarter" idx="12"/>
          </p:nvPr>
        </p:nvSpPr>
        <p:spPr/>
        <p:txBody>
          <a:bodyPr/>
          <a:lstStyle/>
          <a:p>
            <a:fld id="{81ED177F-7D6A-7449-963F-EC99F8321122}" type="slidenum">
              <a:rPr kumimoji="1" lang="zh-TW" altLang="en-US" smtClean="0"/>
              <a:t>‹#›</a:t>
            </a:fld>
            <a:endParaRPr kumimoji="1" lang="zh-TW" altLang="en-US"/>
          </a:p>
        </p:txBody>
      </p:sp>
    </p:spTree>
    <p:extLst>
      <p:ext uri="{BB962C8B-B14F-4D97-AF65-F5344CB8AC3E}">
        <p14:creationId xmlns:p14="http://schemas.microsoft.com/office/powerpoint/2010/main" val="21484861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kumimoji="1" lang="zh-TW" altLang="en-US" smtClean="0"/>
              <a:t>按一下以編輯母片標題樣式</a:t>
            </a:r>
            <a:endParaRPr kumimoji="1" lang="zh-TW" altLang="en-US"/>
          </a:p>
        </p:txBody>
      </p:sp>
      <p:sp>
        <p:nvSpPr>
          <p:cNvPr id="3" name="直排文字版面配置區 2"/>
          <p:cNvSpPr>
            <a:spLocks noGrp="1"/>
          </p:cNvSpPr>
          <p:nvPr>
            <p:ph type="body" orient="vert" idx="1"/>
          </p:nvPr>
        </p:nvSpPr>
        <p:spPr/>
        <p:txBody>
          <a:bodyPr vert="eaVert"/>
          <a:lstStyle/>
          <a:p>
            <a:pPr lvl="0"/>
            <a:r>
              <a:rPr kumimoji="1" lang="zh-TW" altLang="en-US" smtClean="0"/>
              <a:t>按一下以編輯母片文字樣式</a:t>
            </a:r>
          </a:p>
          <a:p>
            <a:pPr lvl="1"/>
            <a:r>
              <a:rPr kumimoji="1" lang="zh-TW" altLang="en-US" smtClean="0"/>
              <a:t>第二層</a:t>
            </a:r>
          </a:p>
          <a:p>
            <a:pPr lvl="2"/>
            <a:r>
              <a:rPr kumimoji="1" lang="zh-TW" altLang="en-US" smtClean="0"/>
              <a:t>第三層</a:t>
            </a:r>
          </a:p>
          <a:p>
            <a:pPr lvl="3"/>
            <a:r>
              <a:rPr kumimoji="1" lang="zh-TW" altLang="en-US" smtClean="0"/>
              <a:t>第四層</a:t>
            </a:r>
          </a:p>
          <a:p>
            <a:pPr lvl="4"/>
            <a:r>
              <a:rPr kumimoji="1" lang="zh-TW" altLang="en-US" smtClean="0"/>
              <a:t>第五層</a:t>
            </a:r>
            <a:endParaRPr kumimoji="1" lang="zh-TW" altLang="en-US"/>
          </a:p>
        </p:txBody>
      </p:sp>
      <p:sp>
        <p:nvSpPr>
          <p:cNvPr id="4" name="日期版面配置區 3"/>
          <p:cNvSpPr>
            <a:spLocks noGrp="1"/>
          </p:cNvSpPr>
          <p:nvPr>
            <p:ph type="dt" sz="half" idx="10"/>
          </p:nvPr>
        </p:nvSpPr>
        <p:spPr/>
        <p:txBody>
          <a:bodyPr/>
          <a:lstStyle/>
          <a:p>
            <a:fld id="{6D015802-31E1-8D43-BE15-0D0098436744}" type="datetimeFigureOut">
              <a:rPr kumimoji="1" lang="zh-TW" altLang="en-US" smtClean="0"/>
              <a:t>15/6/24</a:t>
            </a:fld>
            <a:endParaRPr kumimoji="1" lang="zh-TW" altLang="en-US"/>
          </a:p>
        </p:txBody>
      </p:sp>
      <p:sp>
        <p:nvSpPr>
          <p:cNvPr id="5" name="頁尾版面配置區 4"/>
          <p:cNvSpPr>
            <a:spLocks noGrp="1"/>
          </p:cNvSpPr>
          <p:nvPr>
            <p:ph type="ftr" sz="quarter" idx="11"/>
          </p:nvPr>
        </p:nvSpPr>
        <p:spPr/>
        <p:txBody>
          <a:bodyPr/>
          <a:lstStyle/>
          <a:p>
            <a:endParaRPr kumimoji="1" lang="zh-TW" altLang="en-US"/>
          </a:p>
        </p:txBody>
      </p:sp>
      <p:sp>
        <p:nvSpPr>
          <p:cNvPr id="6" name="投影片編號版面配置區 5"/>
          <p:cNvSpPr>
            <a:spLocks noGrp="1"/>
          </p:cNvSpPr>
          <p:nvPr>
            <p:ph type="sldNum" sz="quarter" idx="12"/>
          </p:nvPr>
        </p:nvSpPr>
        <p:spPr/>
        <p:txBody>
          <a:bodyPr/>
          <a:lstStyle/>
          <a:p>
            <a:fld id="{81ED177F-7D6A-7449-963F-EC99F8321122}" type="slidenum">
              <a:rPr kumimoji="1" lang="zh-TW" altLang="en-US" smtClean="0"/>
              <a:t>‹#›</a:t>
            </a:fld>
            <a:endParaRPr kumimoji="1" lang="zh-TW" altLang="en-US"/>
          </a:p>
        </p:txBody>
      </p:sp>
    </p:spTree>
    <p:extLst>
      <p:ext uri="{BB962C8B-B14F-4D97-AF65-F5344CB8AC3E}">
        <p14:creationId xmlns:p14="http://schemas.microsoft.com/office/powerpoint/2010/main" val="4636170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29400" y="274638"/>
            <a:ext cx="2057400" cy="5851525"/>
          </a:xfrm>
        </p:spPr>
        <p:txBody>
          <a:bodyPr vert="eaVert"/>
          <a:lstStyle/>
          <a:p>
            <a:r>
              <a:rPr kumimoji="1" lang="zh-TW" altLang="en-US" smtClean="0"/>
              <a:t>按一下以編輯母片標題樣式</a:t>
            </a:r>
            <a:endParaRPr kumimoji="1" lang="zh-TW" altLang="en-US"/>
          </a:p>
        </p:txBody>
      </p:sp>
      <p:sp>
        <p:nvSpPr>
          <p:cNvPr id="3" name="直排文字版面配置區 2"/>
          <p:cNvSpPr>
            <a:spLocks noGrp="1"/>
          </p:cNvSpPr>
          <p:nvPr>
            <p:ph type="body" orient="vert" idx="1"/>
          </p:nvPr>
        </p:nvSpPr>
        <p:spPr>
          <a:xfrm>
            <a:off x="457200" y="274638"/>
            <a:ext cx="6019800" cy="5851525"/>
          </a:xfrm>
        </p:spPr>
        <p:txBody>
          <a:bodyPr vert="eaVert"/>
          <a:lstStyle/>
          <a:p>
            <a:pPr lvl="0"/>
            <a:r>
              <a:rPr kumimoji="1" lang="zh-TW" altLang="en-US" smtClean="0"/>
              <a:t>按一下以編輯母片文字樣式</a:t>
            </a:r>
          </a:p>
          <a:p>
            <a:pPr lvl="1"/>
            <a:r>
              <a:rPr kumimoji="1" lang="zh-TW" altLang="en-US" smtClean="0"/>
              <a:t>第二層</a:t>
            </a:r>
          </a:p>
          <a:p>
            <a:pPr lvl="2"/>
            <a:r>
              <a:rPr kumimoji="1" lang="zh-TW" altLang="en-US" smtClean="0"/>
              <a:t>第三層</a:t>
            </a:r>
          </a:p>
          <a:p>
            <a:pPr lvl="3"/>
            <a:r>
              <a:rPr kumimoji="1" lang="zh-TW" altLang="en-US" smtClean="0"/>
              <a:t>第四層</a:t>
            </a:r>
          </a:p>
          <a:p>
            <a:pPr lvl="4"/>
            <a:r>
              <a:rPr kumimoji="1" lang="zh-TW" altLang="en-US" smtClean="0"/>
              <a:t>第五層</a:t>
            </a:r>
            <a:endParaRPr kumimoji="1" lang="zh-TW" altLang="en-US"/>
          </a:p>
        </p:txBody>
      </p:sp>
      <p:sp>
        <p:nvSpPr>
          <p:cNvPr id="4" name="日期版面配置區 3"/>
          <p:cNvSpPr>
            <a:spLocks noGrp="1"/>
          </p:cNvSpPr>
          <p:nvPr>
            <p:ph type="dt" sz="half" idx="10"/>
          </p:nvPr>
        </p:nvSpPr>
        <p:spPr/>
        <p:txBody>
          <a:bodyPr/>
          <a:lstStyle/>
          <a:p>
            <a:fld id="{6D015802-31E1-8D43-BE15-0D0098436744}" type="datetimeFigureOut">
              <a:rPr kumimoji="1" lang="zh-TW" altLang="en-US" smtClean="0"/>
              <a:t>15/6/24</a:t>
            </a:fld>
            <a:endParaRPr kumimoji="1" lang="zh-TW" altLang="en-US"/>
          </a:p>
        </p:txBody>
      </p:sp>
      <p:sp>
        <p:nvSpPr>
          <p:cNvPr id="5" name="頁尾版面配置區 4"/>
          <p:cNvSpPr>
            <a:spLocks noGrp="1"/>
          </p:cNvSpPr>
          <p:nvPr>
            <p:ph type="ftr" sz="quarter" idx="11"/>
          </p:nvPr>
        </p:nvSpPr>
        <p:spPr/>
        <p:txBody>
          <a:bodyPr/>
          <a:lstStyle/>
          <a:p>
            <a:endParaRPr kumimoji="1" lang="zh-TW" altLang="en-US"/>
          </a:p>
        </p:txBody>
      </p:sp>
      <p:sp>
        <p:nvSpPr>
          <p:cNvPr id="6" name="投影片編號版面配置區 5"/>
          <p:cNvSpPr>
            <a:spLocks noGrp="1"/>
          </p:cNvSpPr>
          <p:nvPr>
            <p:ph type="sldNum" sz="quarter" idx="12"/>
          </p:nvPr>
        </p:nvSpPr>
        <p:spPr/>
        <p:txBody>
          <a:bodyPr/>
          <a:lstStyle/>
          <a:p>
            <a:fld id="{81ED177F-7D6A-7449-963F-EC99F8321122}" type="slidenum">
              <a:rPr kumimoji="1" lang="zh-TW" altLang="en-US" smtClean="0"/>
              <a:t>‹#›</a:t>
            </a:fld>
            <a:endParaRPr kumimoji="1" lang="zh-TW" altLang="en-US"/>
          </a:p>
        </p:txBody>
      </p:sp>
    </p:spTree>
    <p:extLst>
      <p:ext uri="{BB962C8B-B14F-4D97-AF65-F5344CB8AC3E}">
        <p14:creationId xmlns:p14="http://schemas.microsoft.com/office/powerpoint/2010/main" val="19851705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kumimoji="1" lang="zh-TW" altLang="en-US" smtClean="0"/>
              <a:t>按一下以編輯母片標題樣式</a:t>
            </a:r>
            <a:endParaRPr kumimoji="1" lang="zh-TW" altLang="en-US"/>
          </a:p>
        </p:txBody>
      </p:sp>
      <p:sp>
        <p:nvSpPr>
          <p:cNvPr id="3" name="內容版面配置區 2"/>
          <p:cNvSpPr>
            <a:spLocks noGrp="1"/>
          </p:cNvSpPr>
          <p:nvPr>
            <p:ph idx="1"/>
          </p:nvPr>
        </p:nvSpPr>
        <p:spPr/>
        <p:txBody>
          <a:bodyPr/>
          <a:lstStyle/>
          <a:p>
            <a:pPr lvl="0"/>
            <a:r>
              <a:rPr kumimoji="1" lang="zh-TW" altLang="en-US" smtClean="0"/>
              <a:t>按一下以編輯母片文字樣式</a:t>
            </a:r>
          </a:p>
          <a:p>
            <a:pPr lvl="1"/>
            <a:r>
              <a:rPr kumimoji="1" lang="zh-TW" altLang="en-US" smtClean="0"/>
              <a:t>第二層</a:t>
            </a:r>
          </a:p>
          <a:p>
            <a:pPr lvl="2"/>
            <a:r>
              <a:rPr kumimoji="1" lang="zh-TW" altLang="en-US" smtClean="0"/>
              <a:t>第三層</a:t>
            </a:r>
          </a:p>
          <a:p>
            <a:pPr lvl="3"/>
            <a:r>
              <a:rPr kumimoji="1" lang="zh-TW" altLang="en-US" smtClean="0"/>
              <a:t>第四層</a:t>
            </a:r>
          </a:p>
          <a:p>
            <a:pPr lvl="4"/>
            <a:r>
              <a:rPr kumimoji="1" lang="zh-TW" altLang="en-US" smtClean="0"/>
              <a:t>第五層</a:t>
            </a:r>
            <a:endParaRPr kumimoji="1" lang="zh-TW" altLang="en-US"/>
          </a:p>
        </p:txBody>
      </p:sp>
      <p:sp>
        <p:nvSpPr>
          <p:cNvPr id="4" name="日期版面配置區 3"/>
          <p:cNvSpPr>
            <a:spLocks noGrp="1"/>
          </p:cNvSpPr>
          <p:nvPr>
            <p:ph type="dt" sz="half" idx="10"/>
          </p:nvPr>
        </p:nvSpPr>
        <p:spPr/>
        <p:txBody>
          <a:bodyPr/>
          <a:lstStyle/>
          <a:p>
            <a:fld id="{6D015802-31E1-8D43-BE15-0D0098436744}" type="datetimeFigureOut">
              <a:rPr kumimoji="1" lang="zh-TW" altLang="en-US" smtClean="0"/>
              <a:t>15/6/24</a:t>
            </a:fld>
            <a:endParaRPr kumimoji="1" lang="zh-TW" altLang="en-US"/>
          </a:p>
        </p:txBody>
      </p:sp>
      <p:sp>
        <p:nvSpPr>
          <p:cNvPr id="5" name="頁尾版面配置區 4"/>
          <p:cNvSpPr>
            <a:spLocks noGrp="1"/>
          </p:cNvSpPr>
          <p:nvPr>
            <p:ph type="ftr" sz="quarter" idx="11"/>
          </p:nvPr>
        </p:nvSpPr>
        <p:spPr/>
        <p:txBody>
          <a:bodyPr/>
          <a:lstStyle/>
          <a:p>
            <a:endParaRPr kumimoji="1" lang="zh-TW" altLang="en-US"/>
          </a:p>
        </p:txBody>
      </p:sp>
      <p:sp>
        <p:nvSpPr>
          <p:cNvPr id="6" name="投影片編號版面配置區 5"/>
          <p:cNvSpPr>
            <a:spLocks noGrp="1"/>
          </p:cNvSpPr>
          <p:nvPr>
            <p:ph type="sldNum" sz="quarter" idx="12"/>
          </p:nvPr>
        </p:nvSpPr>
        <p:spPr/>
        <p:txBody>
          <a:bodyPr/>
          <a:lstStyle/>
          <a:p>
            <a:fld id="{81ED177F-7D6A-7449-963F-EC99F8321122}" type="slidenum">
              <a:rPr kumimoji="1" lang="zh-TW" altLang="en-US" smtClean="0"/>
              <a:t>‹#›</a:t>
            </a:fld>
            <a:endParaRPr kumimoji="1" lang="zh-TW" altLang="en-US"/>
          </a:p>
        </p:txBody>
      </p:sp>
    </p:spTree>
    <p:extLst>
      <p:ext uri="{BB962C8B-B14F-4D97-AF65-F5344CB8AC3E}">
        <p14:creationId xmlns:p14="http://schemas.microsoft.com/office/powerpoint/2010/main" val="2943177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區段標頭">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kumimoji="1" lang="zh-TW" altLang="en-US" smtClean="0"/>
              <a:t>按一下以編輯母片標題樣式</a:t>
            </a:r>
            <a:endParaRPr kumimoji="1"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zh-TW" altLang="en-US" smtClean="0"/>
              <a:t>按一下以編輯母片文字樣式</a:t>
            </a:r>
          </a:p>
        </p:txBody>
      </p:sp>
      <p:sp>
        <p:nvSpPr>
          <p:cNvPr id="4" name="日期版面配置區 3"/>
          <p:cNvSpPr>
            <a:spLocks noGrp="1"/>
          </p:cNvSpPr>
          <p:nvPr>
            <p:ph type="dt" sz="half" idx="10"/>
          </p:nvPr>
        </p:nvSpPr>
        <p:spPr/>
        <p:txBody>
          <a:bodyPr/>
          <a:lstStyle/>
          <a:p>
            <a:fld id="{6D015802-31E1-8D43-BE15-0D0098436744}" type="datetimeFigureOut">
              <a:rPr kumimoji="1" lang="zh-TW" altLang="en-US" smtClean="0"/>
              <a:t>15/6/24</a:t>
            </a:fld>
            <a:endParaRPr kumimoji="1" lang="zh-TW" altLang="en-US"/>
          </a:p>
        </p:txBody>
      </p:sp>
      <p:sp>
        <p:nvSpPr>
          <p:cNvPr id="5" name="頁尾版面配置區 4"/>
          <p:cNvSpPr>
            <a:spLocks noGrp="1"/>
          </p:cNvSpPr>
          <p:nvPr>
            <p:ph type="ftr" sz="quarter" idx="11"/>
          </p:nvPr>
        </p:nvSpPr>
        <p:spPr/>
        <p:txBody>
          <a:bodyPr/>
          <a:lstStyle/>
          <a:p>
            <a:endParaRPr kumimoji="1" lang="zh-TW" altLang="en-US"/>
          </a:p>
        </p:txBody>
      </p:sp>
      <p:sp>
        <p:nvSpPr>
          <p:cNvPr id="6" name="投影片編號版面配置區 5"/>
          <p:cNvSpPr>
            <a:spLocks noGrp="1"/>
          </p:cNvSpPr>
          <p:nvPr>
            <p:ph type="sldNum" sz="quarter" idx="12"/>
          </p:nvPr>
        </p:nvSpPr>
        <p:spPr/>
        <p:txBody>
          <a:bodyPr/>
          <a:lstStyle/>
          <a:p>
            <a:fld id="{81ED177F-7D6A-7449-963F-EC99F8321122}" type="slidenum">
              <a:rPr kumimoji="1" lang="zh-TW" altLang="en-US" smtClean="0"/>
              <a:t>‹#›</a:t>
            </a:fld>
            <a:endParaRPr kumimoji="1" lang="zh-TW" altLang="en-US"/>
          </a:p>
        </p:txBody>
      </p:sp>
    </p:spTree>
    <p:extLst>
      <p:ext uri="{BB962C8B-B14F-4D97-AF65-F5344CB8AC3E}">
        <p14:creationId xmlns:p14="http://schemas.microsoft.com/office/powerpoint/2010/main" val="15622265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kumimoji="1" lang="zh-TW" altLang="en-US" smtClean="0"/>
              <a:t>按一下以編輯母片標題樣式</a:t>
            </a:r>
            <a:endParaRPr kumimoji="1" lang="zh-TW" altLang="en-US"/>
          </a:p>
        </p:txBody>
      </p:sp>
      <p:sp>
        <p:nvSpPr>
          <p:cNvPr id="3" name="內容版面配置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zh-TW" altLang="en-US" smtClean="0"/>
              <a:t>按一下以編輯母片文字樣式</a:t>
            </a:r>
          </a:p>
          <a:p>
            <a:pPr lvl="1"/>
            <a:r>
              <a:rPr kumimoji="1" lang="zh-TW" altLang="en-US" smtClean="0"/>
              <a:t>第二層</a:t>
            </a:r>
          </a:p>
          <a:p>
            <a:pPr lvl="2"/>
            <a:r>
              <a:rPr kumimoji="1" lang="zh-TW" altLang="en-US" smtClean="0"/>
              <a:t>第三層</a:t>
            </a:r>
          </a:p>
          <a:p>
            <a:pPr lvl="3"/>
            <a:r>
              <a:rPr kumimoji="1" lang="zh-TW" altLang="en-US" smtClean="0"/>
              <a:t>第四層</a:t>
            </a:r>
          </a:p>
          <a:p>
            <a:pPr lvl="4"/>
            <a:r>
              <a:rPr kumimoji="1" lang="zh-TW" altLang="en-US" smtClean="0"/>
              <a:t>第五層</a:t>
            </a:r>
            <a:endParaRPr kumimoji="1" lang="zh-TW" altLang="en-US"/>
          </a:p>
        </p:txBody>
      </p:sp>
      <p:sp>
        <p:nvSpPr>
          <p:cNvPr id="4" name="內容版面配置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zh-TW" altLang="en-US" smtClean="0"/>
              <a:t>按一下以編輯母片文字樣式</a:t>
            </a:r>
          </a:p>
          <a:p>
            <a:pPr lvl="1"/>
            <a:r>
              <a:rPr kumimoji="1" lang="zh-TW" altLang="en-US" smtClean="0"/>
              <a:t>第二層</a:t>
            </a:r>
          </a:p>
          <a:p>
            <a:pPr lvl="2"/>
            <a:r>
              <a:rPr kumimoji="1" lang="zh-TW" altLang="en-US" smtClean="0"/>
              <a:t>第三層</a:t>
            </a:r>
          </a:p>
          <a:p>
            <a:pPr lvl="3"/>
            <a:r>
              <a:rPr kumimoji="1" lang="zh-TW" altLang="en-US" smtClean="0"/>
              <a:t>第四層</a:t>
            </a:r>
          </a:p>
          <a:p>
            <a:pPr lvl="4"/>
            <a:r>
              <a:rPr kumimoji="1" lang="zh-TW" altLang="en-US" smtClean="0"/>
              <a:t>第五層</a:t>
            </a:r>
            <a:endParaRPr kumimoji="1" lang="zh-TW" altLang="en-US"/>
          </a:p>
        </p:txBody>
      </p:sp>
      <p:sp>
        <p:nvSpPr>
          <p:cNvPr id="5" name="日期版面配置區 4"/>
          <p:cNvSpPr>
            <a:spLocks noGrp="1"/>
          </p:cNvSpPr>
          <p:nvPr>
            <p:ph type="dt" sz="half" idx="10"/>
          </p:nvPr>
        </p:nvSpPr>
        <p:spPr/>
        <p:txBody>
          <a:bodyPr/>
          <a:lstStyle/>
          <a:p>
            <a:fld id="{6D015802-31E1-8D43-BE15-0D0098436744}" type="datetimeFigureOut">
              <a:rPr kumimoji="1" lang="zh-TW" altLang="en-US" smtClean="0"/>
              <a:t>15/6/24</a:t>
            </a:fld>
            <a:endParaRPr kumimoji="1" lang="zh-TW" altLang="en-US"/>
          </a:p>
        </p:txBody>
      </p:sp>
      <p:sp>
        <p:nvSpPr>
          <p:cNvPr id="6" name="頁尾版面配置區 5"/>
          <p:cNvSpPr>
            <a:spLocks noGrp="1"/>
          </p:cNvSpPr>
          <p:nvPr>
            <p:ph type="ftr" sz="quarter" idx="11"/>
          </p:nvPr>
        </p:nvSpPr>
        <p:spPr/>
        <p:txBody>
          <a:bodyPr/>
          <a:lstStyle/>
          <a:p>
            <a:endParaRPr kumimoji="1" lang="zh-TW" altLang="en-US"/>
          </a:p>
        </p:txBody>
      </p:sp>
      <p:sp>
        <p:nvSpPr>
          <p:cNvPr id="7" name="投影片編號版面配置區 6"/>
          <p:cNvSpPr>
            <a:spLocks noGrp="1"/>
          </p:cNvSpPr>
          <p:nvPr>
            <p:ph type="sldNum" sz="quarter" idx="12"/>
          </p:nvPr>
        </p:nvSpPr>
        <p:spPr/>
        <p:txBody>
          <a:bodyPr/>
          <a:lstStyle/>
          <a:p>
            <a:fld id="{81ED177F-7D6A-7449-963F-EC99F8321122}" type="slidenum">
              <a:rPr kumimoji="1" lang="zh-TW" altLang="en-US" smtClean="0"/>
              <a:t>‹#›</a:t>
            </a:fld>
            <a:endParaRPr kumimoji="1" lang="zh-TW" altLang="en-US"/>
          </a:p>
        </p:txBody>
      </p:sp>
    </p:spTree>
    <p:extLst>
      <p:ext uri="{BB962C8B-B14F-4D97-AF65-F5344CB8AC3E}">
        <p14:creationId xmlns:p14="http://schemas.microsoft.com/office/powerpoint/2010/main" val="30284937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lvl1pPr>
              <a:defRPr/>
            </a:lvl1pPr>
          </a:lstStyle>
          <a:p>
            <a:r>
              <a:rPr kumimoji="1" lang="zh-TW" altLang="en-US" smtClean="0"/>
              <a:t>按一下以編輯母片標題樣式</a:t>
            </a:r>
            <a:endParaRPr kumimoji="1"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zh-TW" altLang="en-US" smtClean="0"/>
              <a:t>按一下以編輯母片文字樣式</a:t>
            </a:r>
          </a:p>
          <a:p>
            <a:pPr lvl="1"/>
            <a:r>
              <a:rPr kumimoji="1" lang="zh-TW" altLang="en-US" smtClean="0"/>
              <a:t>第二層</a:t>
            </a:r>
          </a:p>
          <a:p>
            <a:pPr lvl="2"/>
            <a:r>
              <a:rPr kumimoji="1" lang="zh-TW" altLang="en-US" smtClean="0"/>
              <a:t>第三層</a:t>
            </a:r>
          </a:p>
          <a:p>
            <a:pPr lvl="3"/>
            <a:r>
              <a:rPr kumimoji="1" lang="zh-TW" altLang="en-US" smtClean="0"/>
              <a:t>第四層</a:t>
            </a:r>
          </a:p>
          <a:p>
            <a:pPr lvl="4"/>
            <a:r>
              <a:rPr kumimoji="1" lang="zh-TW" altLang="en-US" smtClean="0"/>
              <a:t>第五層</a:t>
            </a:r>
            <a:endParaRPr kumimoji="1"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zh-TW" altLang="en-US" smtClean="0"/>
              <a:t>按一下以編輯母片文字樣式</a:t>
            </a:r>
          </a:p>
          <a:p>
            <a:pPr lvl="1"/>
            <a:r>
              <a:rPr kumimoji="1" lang="zh-TW" altLang="en-US" smtClean="0"/>
              <a:t>第二層</a:t>
            </a:r>
          </a:p>
          <a:p>
            <a:pPr lvl="2"/>
            <a:r>
              <a:rPr kumimoji="1" lang="zh-TW" altLang="en-US" smtClean="0"/>
              <a:t>第三層</a:t>
            </a:r>
          </a:p>
          <a:p>
            <a:pPr lvl="3"/>
            <a:r>
              <a:rPr kumimoji="1" lang="zh-TW" altLang="en-US" smtClean="0"/>
              <a:t>第四層</a:t>
            </a:r>
          </a:p>
          <a:p>
            <a:pPr lvl="4"/>
            <a:r>
              <a:rPr kumimoji="1" lang="zh-TW" altLang="en-US" smtClean="0"/>
              <a:t>第五層</a:t>
            </a:r>
            <a:endParaRPr kumimoji="1" lang="zh-TW" altLang="en-US"/>
          </a:p>
        </p:txBody>
      </p:sp>
      <p:sp>
        <p:nvSpPr>
          <p:cNvPr id="7" name="日期版面配置區 6"/>
          <p:cNvSpPr>
            <a:spLocks noGrp="1"/>
          </p:cNvSpPr>
          <p:nvPr>
            <p:ph type="dt" sz="half" idx="10"/>
          </p:nvPr>
        </p:nvSpPr>
        <p:spPr/>
        <p:txBody>
          <a:bodyPr/>
          <a:lstStyle/>
          <a:p>
            <a:fld id="{6D015802-31E1-8D43-BE15-0D0098436744}" type="datetimeFigureOut">
              <a:rPr kumimoji="1" lang="zh-TW" altLang="en-US" smtClean="0"/>
              <a:t>15/6/24</a:t>
            </a:fld>
            <a:endParaRPr kumimoji="1" lang="zh-TW" altLang="en-US"/>
          </a:p>
        </p:txBody>
      </p:sp>
      <p:sp>
        <p:nvSpPr>
          <p:cNvPr id="8" name="頁尾版面配置區 7"/>
          <p:cNvSpPr>
            <a:spLocks noGrp="1"/>
          </p:cNvSpPr>
          <p:nvPr>
            <p:ph type="ftr" sz="quarter" idx="11"/>
          </p:nvPr>
        </p:nvSpPr>
        <p:spPr/>
        <p:txBody>
          <a:bodyPr/>
          <a:lstStyle/>
          <a:p>
            <a:endParaRPr kumimoji="1" lang="zh-TW" altLang="en-US"/>
          </a:p>
        </p:txBody>
      </p:sp>
      <p:sp>
        <p:nvSpPr>
          <p:cNvPr id="9" name="投影片編號版面配置區 8"/>
          <p:cNvSpPr>
            <a:spLocks noGrp="1"/>
          </p:cNvSpPr>
          <p:nvPr>
            <p:ph type="sldNum" sz="quarter" idx="12"/>
          </p:nvPr>
        </p:nvSpPr>
        <p:spPr/>
        <p:txBody>
          <a:bodyPr/>
          <a:lstStyle/>
          <a:p>
            <a:fld id="{81ED177F-7D6A-7449-963F-EC99F8321122}" type="slidenum">
              <a:rPr kumimoji="1" lang="zh-TW" altLang="en-US" smtClean="0"/>
              <a:t>‹#›</a:t>
            </a:fld>
            <a:endParaRPr kumimoji="1" lang="zh-TW" altLang="en-US"/>
          </a:p>
        </p:txBody>
      </p:sp>
    </p:spTree>
    <p:extLst>
      <p:ext uri="{BB962C8B-B14F-4D97-AF65-F5344CB8AC3E}">
        <p14:creationId xmlns:p14="http://schemas.microsoft.com/office/powerpoint/2010/main" val="7924133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kumimoji="1" lang="zh-TW" altLang="en-US" smtClean="0"/>
              <a:t>按一下以編輯母片標題樣式</a:t>
            </a:r>
            <a:endParaRPr kumimoji="1" lang="zh-TW" altLang="en-US"/>
          </a:p>
        </p:txBody>
      </p:sp>
      <p:sp>
        <p:nvSpPr>
          <p:cNvPr id="3" name="日期版面配置區 2"/>
          <p:cNvSpPr>
            <a:spLocks noGrp="1"/>
          </p:cNvSpPr>
          <p:nvPr>
            <p:ph type="dt" sz="half" idx="10"/>
          </p:nvPr>
        </p:nvSpPr>
        <p:spPr/>
        <p:txBody>
          <a:bodyPr/>
          <a:lstStyle/>
          <a:p>
            <a:fld id="{6D015802-31E1-8D43-BE15-0D0098436744}" type="datetimeFigureOut">
              <a:rPr kumimoji="1" lang="zh-TW" altLang="en-US" smtClean="0"/>
              <a:t>15/6/24</a:t>
            </a:fld>
            <a:endParaRPr kumimoji="1" lang="zh-TW" altLang="en-US"/>
          </a:p>
        </p:txBody>
      </p:sp>
      <p:sp>
        <p:nvSpPr>
          <p:cNvPr id="4" name="頁尾版面配置區 3"/>
          <p:cNvSpPr>
            <a:spLocks noGrp="1"/>
          </p:cNvSpPr>
          <p:nvPr>
            <p:ph type="ftr" sz="quarter" idx="11"/>
          </p:nvPr>
        </p:nvSpPr>
        <p:spPr/>
        <p:txBody>
          <a:bodyPr/>
          <a:lstStyle/>
          <a:p>
            <a:endParaRPr kumimoji="1" lang="zh-TW" altLang="en-US"/>
          </a:p>
        </p:txBody>
      </p:sp>
      <p:sp>
        <p:nvSpPr>
          <p:cNvPr id="5" name="投影片編號版面配置區 4"/>
          <p:cNvSpPr>
            <a:spLocks noGrp="1"/>
          </p:cNvSpPr>
          <p:nvPr>
            <p:ph type="sldNum" sz="quarter" idx="12"/>
          </p:nvPr>
        </p:nvSpPr>
        <p:spPr/>
        <p:txBody>
          <a:bodyPr/>
          <a:lstStyle/>
          <a:p>
            <a:fld id="{81ED177F-7D6A-7449-963F-EC99F8321122}" type="slidenum">
              <a:rPr kumimoji="1" lang="zh-TW" altLang="en-US" smtClean="0"/>
              <a:t>‹#›</a:t>
            </a:fld>
            <a:endParaRPr kumimoji="1" lang="zh-TW" altLang="en-US"/>
          </a:p>
        </p:txBody>
      </p:sp>
    </p:spTree>
    <p:extLst>
      <p:ext uri="{BB962C8B-B14F-4D97-AF65-F5344CB8AC3E}">
        <p14:creationId xmlns:p14="http://schemas.microsoft.com/office/powerpoint/2010/main" val="40373407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1"/>
          <p:cNvSpPr>
            <a:spLocks noGrp="1"/>
          </p:cNvSpPr>
          <p:nvPr>
            <p:ph type="dt" sz="half" idx="10"/>
          </p:nvPr>
        </p:nvSpPr>
        <p:spPr/>
        <p:txBody>
          <a:bodyPr/>
          <a:lstStyle/>
          <a:p>
            <a:fld id="{6D015802-31E1-8D43-BE15-0D0098436744}" type="datetimeFigureOut">
              <a:rPr kumimoji="1" lang="zh-TW" altLang="en-US" smtClean="0"/>
              <a:t>15/6/24</a:t>
            </a:fld>
            <a:endParaRPr kumimoji="1" lang="zh-TW" altLang="en-US"/>
          </a:p>
        </p:txBody>
      </p:sp>
      <p:sp>
        <p:nvSpPr>
          <p:cNvPr id="3" name="頁尾版面配置區 2"/>
          <p:cNvSpPr>
            <a:spLocks noGrp="1"/>
          </p:cNvSpPr>
          <p:nvPr>
            <p:ph type="ftr" sz="quarter" idx="11"/>
          </p:nvPr>
        </p:nvSpPr>
        <p:spPr/>
        <p:txBody>
          <a:bodyPr/>
          <a:lstStyle/>
          <a:p>
            <a:endParaRPr kumimoji="1" lang="zh-TW" altLang="en-US"/>
          </a:p>
        </p:txBody>
      </p:sp>
      <p:sp>
        <p:nvSpPr>
          <p:cNvPr id="4" name="投影片編號版面配置區 3"/>
          <p:cNvSpPr>
            <a:spLocks noGrp="1"/>
          </p:cNvSpPr>
          <p:nvPr>
            <p:ph type="sldNum" sz="quarter" idx="12"/>
          </p:nvPr>
        </p:nvSpPr>
        <p:spPr/>
        <p:txBody>
          <a:bodyPr/>
          <a:lstStyle/>
          <a:p>
            <a:fld id="{81ED177F-7D6A-7449-963F-EC99F8321122}" type="slidenum">
              <a:rPr kumimoji="1" lang="zh-TW" altLang="en-US" smtClean="0"/>
              <a:t>‹#›</a:t>
            </a:fld>
            <a:endParaRPr kumimoji="1" lang="zh-TW" altLang="en-US"/>
          </a:p>
        </p:txBody>
      </p:sp>
    </p:spTree>
    <p:extLst>
      <p:ext uri="{BB962C8B-B14F-4D97-AF65-F5344CB8AC3E}">
        <p14:creationId xmlns:p14="http://schemas.microsoft.com/office/powerpoint/2010/main" val="11962951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kumimoji="1" lang="zh-TW" altLang="en-US" smtClean="0"/>
              <a:t>按一下以編輯母片標題樣式</a:t>
            </a:r>
            <a:endParaRPr kumimoji="1"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TW" altLang="en-US" smtClean="0"/>
              <a:t>按一下以編輯母片文字樣式</a:t>
            </a:r>
          </a:p>
          <a:p>
            <a:pPr lvl="1"/>
            <a:r>
              <a:rPr kumimoji="1" lang="zh-TW" altLang="en-US" smtClean="0"/>
              <a:t>第二層</a:t>
            </a:r>
          </a:p>
          <a:p>
            <a:pPr lvl="2"/>
            <a:r>
              <a:rPr kumimoji="1" lang="zh-TW" altLang="en-US" smtClean="0"/>
              <a:t>第三層</a:t>
            </a:r>
          </a:p>
          <a:p>
            <a:pPr lvl="3"/>
            <a:r>
              <a:rPr kumimoji="1" lang="zh-TW" altLang="en-US" smtClean="0"/>
              <a:t>第四層</a:t>
            </a:r>
          </a:p>
          <a:p>
            <a:pPr lvl="4"/>
            <a:r>
              <a:rPr kumimoji="1" lang="zh-TW" altLang="en-US" smtClean="0"/>
              <a:t>第五層</a:t>
            </a:r>
            <a:endParaRPr kumimoji="1"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zh-TW" altLang="en-US" smtClean="0"/>
              <a:t>按一下以編輯母片文字樣式</a:t>
            </a:r>
          </a:p>
        </p:txBody>
      </p:sp>
      <p:sp>
        <p:nvSpPr>
          <p:cNvPr id="5" name="日期版面配置區 4"/>
          <p:cNvSpPr>
            <a:spLocks noGrp="1"/>
          </p:cNvSpPr>
          <p:nvPr>
            <p:ph type="dt" sz="half" idx="10"/>
          </p:nvPr>
        </p:nvSpPr>
        <p:spPr/>
        <p:txBody>
          <a:bodyPr/>
          <a:lstStyle/>
          <a:p>
            <a:fld id="{6D015802-31E1-8D43-BE15-0D0098436744}" type="datetimeFigureOut">
              <a:rPr kumimoji="1" lang="zh-TW" altLang="en-US" smtClean="0"/>
              <a:t>15/6/24</a:t>
            </a:fld>
            <a:endParaRPr kumimoji="1" lang="zh-TW" altLang="en-US"/>
          </a:p>
        </p:txBody>
      </p:sp>
      <p:sp>
        <p:nvSpPr>
          <p:cNvPr id="6" name="頁尾版面配置區 5"/>
          <p:cNvSpPr>
            <a:spLocks noGrp="1"/>
          </p:cNvSpPr>
          <p:nvPr>
            <p:ph type="ftr" sz="quarter" idx="11"/>
          </p:nvPr>
        </p:nvSpPr>
        <p:spPr/>
        <p:txBody>
          <a:bodyPr/>
          <a:lstStyle/>
          <a:p>
            <a:endParaRPr kumimoji="1" lang="zh-TW" altLang="en-US"/>
          </a:p>
        </p:txBody>
      </p:sp>
      <p:sp>
        <p:nvSpPr>
          <p:cNvPr id="7" name="投影片編號版面配置區 6"/>
          <p:cNvSpPr>
            <a:spLocks noGrp="1"/>
          </p:cNvSpPr>
          <p:nvPr>
            <p:ph type="sldNum" sz="quarter" idx="12"/>
          </p:nvPr>
        </p:nvSpPr>
        <p:spPr/>
        <p:txBody>
          <a:bodyPr/>
          <a:lstStyle/>
          <a:p>
            <a:fld id="{81ED177F-7D6A-7449-963F-EC99F8321122}" type="slidenum">
              <a:rPr kumimoji="1" lang="zh-TW" altLang="en-US" smtClean="0"/>
              <a:t>‹#›</a:t>
            </a:fld>
            <a:endParaRPr kumimoji="1" lang="zh-TW" altLang="en-US"/>
          </a:p>
        </p:txBody>
      </p:sp>
    </p:spTree>
    <p:extLst>
      <p:ext uri="{BB962C8B-B14F-4D97-AF65-F5344CB8AC3E}">
        <p14:creationId xmlns:p14="http://schemas.microsoft.com/office/powerpoint/2010/main" val="35849907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kumimoji="1" lang="zh-TW" altLang="en-US" smtClean="0"/>
              <a:t>按一下以編輯母片標題樣式</a:t>
            </a:r>
            <a:endParaRPr kumimoji="1"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TW" altLang="en-US"/>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zh-TW" altLang="en-US" smtClean="0"/>
              <a:t>按一下以編輯母片文字樣式</a:t>
            </a:r>
          </a:p>
        </p:txBody>
      </p:sp>
      <p:sp>
        <p:nvSpPr>
          <p:cNvPr id="5" name="日期版面配置區 4"/>
          <p:cNvSpPr>
            <a:spLocks noGrp="1"/>
          </p:cNvSpPr>
          <p:nvPr>
            <p:ph type="dt" sz="half" idx="10"/>
          </p:nvPr>
        </p:nvSpPr>
        <p:spPr/>
        <p:txBody>
          <a:bodyPr/>
          <a:lstStyle/>
          <a:p>
            <a:fld id="{6D015802-31E1-8D43-BE15-0D0098436744}" type="datetimeFigureOut">
              <a:rPr kumimoji="1" lang="zh-TW" altLang="en-US" smtClean="0"/>
              <a:t>15/6/24</a:t>
            </a:fld>
            <a:endParaRPr kumimoji="1" lang="zh-TW" altLang="en-US"/>
          </a:p>
        </p:txBody>
      </p:sp>
      <p:sp>
        <p:nvSpPr>
          <p:cNvPr id="6" name="頁尾版面配置區 5"/>
          <p:cNvSpPr>
            <a:spLocks noGrp="1"/>
          </p:cNvSpPr>
          <p:nvPr>
            <p:ph type="ftr" sz="quarter" idx="11"/>
          </p:nvPr>
        </p:nvSpPr>
        <p:spPr/>
        <p:txBody>
          <a:bodyPr/>
          <a:lstStyle/>
          <a:p>
            <a:endParaRPr kumimoji="1" lang="zh-TW" altLang="en-US"/>
          </a:p>
        </p:txBody>
      </p:sp>
      <p:sp>
        <p:nvSpPr>
          <p:cNvPr id="7" name="投影片編號版面配置區 6"/>
          <p:cNvSpPr>
            <a:spLocks noGrp="1"/>
          </p:cNvSpPr>
          <p:nvPr>
            <p:ph type="sldNum" sz="quarter" idx="12"/>
          </p:nvPr>
        </p:nvSpPr>
        <p:spPr/>
        <p:txBody>
          <a:bodyPr/>
          <a:lstStyle/>
          <a:p>
            <a:fld id="{81ED177F-7D6A-7449-963F-EC99F8321122}" type="slidenum">
              <a:rPr kumimoji="1" lang="zh-TW" altLang="en-US" smtClean="0"/>
              <a:t>‹#›</a:t>
            </a:fld>
            <a:endParaRPr kumimoji="1" lang="zh-TW" altLang="en-US"/>
          </a:p>
        </p:txBody>
      </p:sp>
    </p:spTree>
    <p:extLst>
      <p:ext uri="{BB962C8B-B14F-4D97-AF65-F5344CB8AC3E}">
        <p14:creationId xmlns:p14="http://schemas.microsoft.com/office/powerpoint/2010/main" val="3873196430"/>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標題版面配置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zh-TW" altLang="en-US" smtClean="0"/>
              <a:t>按一下以編輯母片標題樣式</a:t>
            </a:r>
            <a:endParaRPr kumimoji="1" lang="zh-TW" altLang="en-US"/>
          </a:p>
        </p:txBody>
      </p:sp>
      <p:sp>
        <p:nvSpPr>
          <p:cNvPr id="3" name="文字版面配置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zh-TW" altLang="en-US" smtClean="0"/>
              <a:t>按一下以編輯母片文字樣式</a:t>
            </a:r>
          </a:p>
          <a:p>
            <a:pPr lvl="1"/>
            <a:r>
              <a:rPr kumimoji="1" lang="zh-TW" altLang="en-US" smtClean="0"/>
              <a:t>第二層</a:t>
            </a:r>
          </a:p>
          <a:p>
            <a:pPr lvl="2"/>
            <a:r>
              <a:rPr kumimoji="1" lang="zh-TW" altLang="en-US" smtClean="0"/>
              <a:t>第三層</a:t>
            </a:r>
          </a:p>
          <a:p>
            <a:pPr lvl="3"/>
            <a:r>
              <a:rPr kumimoji="1" lang="zh-TW" altLang="en-US" smtClean="0"/>
              <a:t>第四層</a:t>
            </a:r>
          </a:p>
          <a:p>
            <a:pPr lvl="4"/>
            <a:r>
              <a:rPr kumimoji="1" lang="zh-TW" altLang="en-US" smtClean="0"/>
              <a:t>第五層</a:t>
            </a:r>
            <a:endParaRPr kumimoji="1" lang="zh-TW" altLang="en-US"/>
          </a:p>
        </p:txBody>
      </p:sp>
      <p:sp>
        <p:nvSpPr>
          <p:cNvPr id="4" name="日期版面配置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D015802-31E1-8D43-BE15-0D0098436744}" type="datetimeFigureOut">
              <a:rPr kumimoji="1" lang="zh-TW" altLang="en-US" smtClean="0"/>
              <a:t>15/6/24</a:t>
            </a:fld>
            <a:endParaRPr kumimoji="1" lang="zh-TW" altLang="en-US"/>
          </a:p>
        </p:txBody>
      </p:sp>
      <p:sp>
        <p:nvSpPr>
          <p:cNvPr id="5" name="頁尾版面配置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TW" altLang="en-US"/>
          </a:p>
        </p:txBody>
      </p:sp>
      <p:sp>
        <p:nvSpPr>
          <p:cNvPr id="6" name="投影片編號版面配置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1ED177F-7D6A-7449-963F-EC99F8321122}" type="slidenum">
              <a:rPr kumimoji="1" lang="zh-TW" altLang="en-US" smtClean="0"/>
              <a:t>‹#›</a:t>
            </a:fld>
            <a:endParaRPr kumimoji="1" lang="zh-TW" altLang="en-US"/>
          </a:p>
        </p:txBody>
      </p:sp>
    </p:spTree>
    <p:extLst>
      <p:ext uri="{BB962C8B-B14F-4D97-AF65-F5344CB8AC3E}">
        <p14:creationId xmlns:p14="http://schemas.microsoft.com/office/powerpoint/2010/main" val="213506796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zh-TW"/>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0.jpg"/><Relationship Id="rId3" Type="http://schemas.openxmlformats.org/officeDocument/2006/relationships/image" Target="../media/image1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4.jpeg"/><Relationship Id="rId3" Type="http://schemas.microsoft.com/office/2007/relationships/hdphoto" Target="../media/hdphoto6.wdp"/></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5.png"/><Relationship Id="rId3" Type="http://schemas.openxmlformats.org/officeDocument/2006/relationships/image" Target="../media/image1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8.jpeg"/><Relationship Id="rId3" Type="http://schemas.microsoft.com/office/2007/relationships/hdphoto" Target="../media/hdphoto7.wdp"/></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xml"/><Relationship Id="rId3" Type="http://schemas.openxmlformats.org/officeDocument/2006/relationships/image" Target="../media/image1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1.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eg"/><Relationship Id="rId3" Type="http://schemas.microsoft.com/office/2007/relationships/hdphoto" Target="../media/hdphoto1.wdp"/></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2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4" Type="http://schemas.openxmlformats.org/officeDocument/2006/relationships/image" Target="../media/image25.png"/><Relationship Id="rId1" Type="http://schemas.openxmlformats.org/officeDocument/2006/relationships/slideLayout" Target="../slideLayouts/slideLayout4.xml"/><Relationship Id="rId2" Type="http://schemas.openxmlformats.org/officeDocument/2006/relationships/image" Target="../media/image2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eg"/><Relationship Id="rId3" Type="http://schemas.microsoft.com/office/2007/relationships/hdphoto" Target="../media/hdphoto2.wdp"/></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jpeg"/><Relationship Id="rId3" Type="http://schemas.microsoft.com/office/2007/relationships/hdphoto" Target="../media/hdphoto3.wdp"/></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 Id="rId3" Type="http://schemas.microsoft.com/office/2007/relationships/hdphoto" Target="../media/hdphoto4.wdp"/></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6.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8.jpeg"/><Relationship Id="rId3" Type="http://schemas.microsoft.com/office/2007/relationships/hdphoto" Target="../media/hdphoto5.wdp"/></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圖片 3" descr="1352104-bigthumbnail.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96919"/>
            <a:ext cx="9144000" cy="6218800"/>
          </a:xfrm>
          <a:prstGeom prst="rect">
            <a:avLst/>
          </a:prstGeom>
        </p:spPr>
      </p:pic>
      <p:sp>
        <p:nvSpPr>
          <p:cNvPr id="2" name="標題 1"/>
          <p:cNvSpPr>
            <a:spLocks noGrp="1"/>
          </p:cNvSpPr>
          <p:nvPr>
            <p:ph type="ctrTitle"/>
          </p:nvPr>
        </p:nvSpPr>
        <p:spPr>
          <a:xfrm>
            <a:off x="685800" y="2865437"/>
            <a:ext cx="7772400" cy="1470025"/>
          </a:xfrm>
        </p:spPr>
        <p:txBody>
          <a:bodyPr/>
          <a:lstStyle/>
          <a:p>
            <a:r>
              <a:rPr lang="en-US" altLang="zh-TW" dirty="0">
                <a:solidFill>
                  <a:schemeClr val="bg1"/>
                </a:solidFill>
              </a:rPr>
              <a:t>African American Vernacular English &amp; Popular culture</a:t>
            </a:r>
            <a:endParaRPr kumimoji="1" lang="zh-TW" altLang="en-US" dirty="0">
              <a:solidFill>
                <a:schemeClr val="bg1"/>
              </a:solidFill>
            </a:endParaRPr>
          </a:p>
        </p:txBody>
      </p:sp>
      <p:sp>
        <p:nvSpPr>
          <p:cNvPr id="3" name="子標題 2"/>
          <p:cNvSpPr>
            <a:spLocks noGrp="1"/>
          </p:cNvSpPr>
          <p:nvPr>
            <p:ph type="subTitle" idx="1"/>
          </p:nvPr>
        </p:nvSpPr>
        <p:spPr>
          <a:xfrm>
            <a:off x="1371600" y="4595506"/>
            <a:ext cx="6400800" cy="1752600"/>
          </a:xfrm>
        </p:spPr>
        <p:txBody>
          <a:bodyPr/>
          <a:lstStyle/>
          <a:p>
            <a:r>
              <a:rPr lang="en-US" altLang="zh-TW" dirty="0"/>
              <a:t>Eunice Chen </a:t>
            </a:r>
          </a:p>
          <a:p>
            <a:endParaRPr kumimoji="1" lang="zh-TW" altLang="en-US" dirty="0"/>
          </a:p>
        </p:txBody>
      </p:sp>
    </p:spTree>
    <p:extLst>
      <p:ext uri="{BB962C8B-B14F-4D97-AF65-F5344CB8AC3E}">
        <p14:creationId xmlns:p14="http://schemas.microsoft.com/office/powerpoint/2010/main" val="889573767"/>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kumimoji="1" lang="en-US" altLang="zh-TW" dirty="0" smtClean="0"/>
              <a:t>ghetto</a:t>
            </a:r>
            <a:endParaRPr kumimoji="1" lang="zh-TW" altLang="en-US" dirty="0"/>
          </a:p>
        </p:txBody>
      </p:sp>
      <p:pic>
        <p:nvPicPr>
          <p:cNvPr id="5" name="內容版面配置區 4" descr="Little_Ghetto_Boy_by_kouklo.jpg"/>
          <p:cNvPicPr>
            <a:picLocks noGrp="1" noChangeAspect="1"/>
          </p:cNvPicPr>
          <p:nvPr>
            <p:ph sz="half" idx="1"/>
          </p:nvPr>
        </p:nvPicPr>
        <p:blipFill>
          <a:blip r:embed="rId2">
            <a:extLst>
              <a:ext uri="{28A0092B-C50C-407E-A947-70E740481C1C}">
                <a14:useLocalDpi xmlns:a14="http://schemas.microsoft.com/office/drawing/2010/main" val="0"/>
              </a:ext>
            </a:extLst>
          </a:blip>
          <a:srcRect t="-24712" b="-24712"/>
          <a:stretch>
            <a:fillRect/>
          </a:stretch>
        </p:blipFill>
        <p:spPr/>
      </p:pic>
      <p:sp>
        <p:nvSpPr>
          <p:cNvPr id="4" name="內容版面配置區 3"/>
          <p:cNvSpPr>
            <a:spLocks noGrp="1"/>
          </p:cNvSpPr>
          <p:nvPr>
            <p:ph sz="half" idx="2"/>
          </p:nvPr>
        </p:nvSpPr>
        <p:spPr/>
        <p:txBody>
          <a:bodyPr/>
          <a:lstStyle/>
          <a:p>
            <a:r>
              <a:rPr kumimoji="1" lang="en-US" altLang="zh-TW" dirty="0" smtClean="0"/>
              <a:t>Inner-city</a:t>
            </a:r>
          </a:p>
          <a:p>
            <a:endParaRPr kumimoji="1" lang="zh-TW" altLang="en-US" dirty="0"/>
          </a:p>
        </p:txBody>
      </p:sp>
      <p:pic>
        <p:nvPicPr>
          <p:cNvPr id="7" name="圖片 6" descr="螢幕快照 2015-06-04 下午11.13.00.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93302" y="3498650"/>
            <a:ext cx="4450697" cy="3359350"/>
          </a:xfrm>
          <a:prstGeom prst="rect">
            <a:avLst/>
          </a:prstGeom>
        </p:spPr>
      </p:pic>
    </p:spTree>
    <p:extLst>
      <p:ext uri="{BB962C8B-B14F-4D97-AF65-F5344CB8AC3E}">
        <p14:creationId xmlns:p14="http://schemas.microsoft.com/office/powerpoint/2010/main" val="708475105"/>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標題 4"/>
          <p:cNvSpPr>
            <a:spLocks noGrp="1"/>
          </p:cNvSpPr>
          <p:nvPr>
            <p:ph type="title"/>
          </p:nvPr>
        </p:nvSpPr>
        <p:spPr/>
        <p:txBody>
          <a:bodyPr/>
          <a:lstStyle/>
          <a:p>
            <a:r>
              <a:rPr kumimoji="1" lang="en-US" altLang="zh-TW" dirty="0" err="1" smtClean="0"/>
              <a:t>boughetto</a:t>
            </a:r>
            <a:endParaRPr kumimoji="1" lang="zh-TW" altLang="en-US" dirty="0"/>
          </a:p>
        </p:txBody>
      </p:sp>
      <p:sp>
        <p:nvSpPr>
          <p:cNvPr id="6" name="內容版面配置區 5"/>
          <p:cNvSpPr>
            <a:spLocks noGrp="1"/>
          </p:cNvSpPr>
          <p:nvPr>
            <p:ph sz="half" idx="2"/>
          </p:nvPr>
        </p:nvSpPr>
        <p:spPr/>
        <p:txBody>
          <a:bodyPr/>
          <a:lstStyle/>
          <a:p>
            <a:r>
              <a:rPr kumimoji="1" lang="en-US" altLang="zh-TW" dirty="0" smtClean="0"/>
              <a:t>Bourgeois</a:t>
            </a:r>
            <a:r>
              <a:rPr kumimoji="1" lang="zh-TW" altLang="en-US" dirty="0" smtClean="0"/>
              <a:t> </a:t>
            </a:r>
            <a:r>
              <a:rPr kumimoji="1" lang="en-US" altLang="zh-TW" dirty="0" smtClean="0"/>
              <a:t>+</a:t>
            </a:r>
            <a:r>
              <a:rPr kumimoji="1" lang="zh-TW" altLang="en-US" dirty="0" smtClean="0"/>
              <a:t> </a:t>
            </a:r>
            <a:r>
              <a:rPr kumimoji="1" lang="en-US" altLang="zh-TW" dirty="0" smtClean="0"/>
              <a:t>ghetto</a:t>
            </a:r>
          </a:p>
          <a:p>
            <a:r>
              <a:rPr kumimoji="1" lang="en-US" altLang="zh-TW" dirty="0" smtClean="0"/>
              <a:t>Ghetto-fabulous</a:t>
            </a:r>
            <a:r>
              <a:rPr kumimoji="1" lang="zh-TW" altLang="en-US" dirty="0" smtClean="0"/>
              <a:t> </a:t>
            </a:r>
            <a:endParaRPr kumimoji="1" lang="en-US" altLang="zh-TW" dirty="0" smtClean="0"/>
          </a:p>
          <a:p>
            <a:pPr marL="0" indent="0">
              <a:buNone/>
            </a:pPr>
            <a:endParaRPr kumimoji="1" lang="zh-TW" altLang="en-US" dirty="0"/>
          </a:p>
        </p:txBody>
      </p:sp>
      <p:pic>
        <p:nvPicPr>
          <p:cNvPr id="8" name="內容版面配置區 7" descr="螢幕快照 2015-06-04 下午11.25.59.png"/>
          <p:cNvPicPr>
            <a:picLocks noGrp="1" noChangeAspect="1"/>
          </p:cNvPicPr>
          <p:nvPr>
            <p:ph sz="half" idx="1"/>
          </p:nvPr>
        </p:nvPicPr>
        <p:blipFill>
          <a:blip r:embed="rId2">
            <a:extLst>
              <a:ext uri="{28A0092B-C50C-407E-A947-70E740481C1C}">
                <a14:useLocalDpi xmlns:a14="http://schemas.microsoft.com/office/drawing/2010/main" val="0"/>
              </a:ext>
            </a:extLst>
          </a:blip>
          <a:srcRect t="-39301" b="-39301"/>
          <a:stretch>
            <a:fillRect/>
          </a:stretch>
        </p:blipFill>
        <p:spPr/>
      </p:pic>
    </p:spTree>
    <p:extLst>
      <p:ext uri="{BB962C8B-B14F-4D97-AF65-F5344CB8AC3E}">
        <p14:creationId xmlns:p14="http://schemas.microsoft.com/office/powerpoint/2010/main" val="4206369007"/>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kumimoji="1" lang="en-US" altLang="zh-TW" dirty="0" smtClean="0"/>
              <a:t>Baller</a:t>
            </a:r>
            <a:endParaRPr kumimoji="1" lang="zh-TW" altLang="en-US" dirty="0"/>
          </a:p>
        </p:txBody>
      </p:sp>
      <p:pic>
        <p:nvPicPr>
          <p:cNvPr id="4" name="內容版面配置區 3" descr="螢幕快照 2015-06-04 下午9.21.04.png"/>
          <p:cNvPicPr>
            <a:picLocks noGrp="1" noChangeAspect="1"/>
          </p:cNvPicPr>
          <p:nvPr>
            <p:ph sz="half" idx="1"/>
          </p:nvPr>
        </p:nvPicPr>
        <p:blipFill>
          <a:blip r:embed="rId2">
            <a:extLst>
              <a:ext uri="{28A0092B-C50C-407E-A947-70E740481C1C}">
                <a14:useLocalDpi xmlns:a14="http://schemas.microsoft.com/office/drawing/2010/main" val="0"/>
              </a:ext>
            </a:extLst>
          </a:blip>
          <a:srcRect t="-34495" b="-34495"/>
          <a:stretch>
            <a:fillRect/>
          </a:stretch>
        </p:blipFill>
        <p:spPr/>
      </p:pic>
      <p:sp>
        <p:nvSpPr>
          <p:cNvPr id="5" name="內容版面配置區 4"/>
          <p:cNvSpPr>
            <a:spLocks noGrp="1"/>
          </p:cNvSpPr>
          <p:nvPr>
            <p:ph sz="half" idx="2"/>
          </p:nvPr>
        </p:nvSpPr>
        <p:spPr/>
        <p:txBody>
          <a:bodyPr/>
          <a:lstStyle/>
          <a:p>
            <a:r>
              <a:rPr kumimoji="1" lang="en-US" altLang="zh-TW" dirty="0" smtClean="0"/>
              <a:t>One</a:t>
            </a:r>
            <a:r>
              <a:rPr kumimoji="1" lang="zh-TW" altLang="en-US" dirty="0" smtClean="0"/>
              <a:t> </a:t>
            </a:r>
            <a:r>
              <a:rPr kumimoji="1" lang="en-US" altLang="zh-TW" dirty="0" smtClean="0"/>
              <a:t>who</a:t>
            </a:r>
            <a:r>
              <a:rPr kumimoji="1" lang="zh-TW" altLang="en-US" dirty="0" smtClean="0"/>
              <a:t> </a:t>
            </a:r>
            <a:r>
              <a:rPr kumimoji="1" lang="en-US" altLang="zh-TW" dirty="0" smtClean="0"/>
              <a:t>plays</a:t>
            </a:r>
            <a:r>
              <a:rPr kumimoji="1" lang="zh-TW" altLang="en-US" dirty="0" smtClean="0"/>
              <a:t> </a:t>
            </a:r>
            <a:r>
              <a:rPr kumimoji="1" lang="en-US" altLang="zh-TW" dirty="0" smtClean="0"/>
              <a:t>basketball.</a:t>
            </a:r>
          </a:p>
          <a:p>
            <a:r>
              <a:rPr lang="en-US" altLang="zh-TW" dirty="0"/>
              <a:t>One who lives an extravagant, money-driven </a:t>
            </a:r>
            <a:r>
              <a:rPr lang="en-US" altLang="zh-TW" dirty="0" smtClean="0"/>
              <a:t>lifestyle.</a:t>
            </a:r>
          </a:p>
          <a:p>
            <a:pPr lvl="1"/>
            <a:r>
              <a:rPr lang="en-US" altLang="zh-TW" i="1" dirty="0" smtClean="0"/>
              <a:t>Did </a:t>
            </a:r>
            <a:r>
              <a:rPr lang="en-US" altLang="zh-TW" i="1" dirty="0"/>
              <a:t>you see that car? He’s such a </a:t>
            </a:r>
            <a:r>
              <a:rPr lang="en-US" altLang="zh-TW" b="1" i="1" dirty="0"/>
              <a:t>baller</a:t>
            </a:r>
            <a:r>
              <a:rPr lang="en-US" altLang="zh-TW" i="1" dirty="0"/>
              <a:t>.</a:t>
            </a:r>
            <a:endParaRPr kumimoji="1" lang="zh-TW" altLang="en-US" dirty="0"/>
          </a:p>
        </p:txBody>
      </p:sp>
    </p:spTree>
    <p:extLst>
      <p:ext uri="{BB962C8B-B14F-4D97-AF65-F5344CB8AC3E}">
        <p14:creationId xmlns:p14="http://schemas.microsoft.com/office/powerpoint/2010/main" val="125363103"/>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圖片 1" descr="black_love_art_the_rose_op_518x344.jpg"/>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1" y="772248"/>
            <a:ext cx="9144000" cy="5496489"/>
          </a:xfrm>
          <a:prstGeom prst="rect">
            <a:avLst/>
          </a:prstGeom>
        </p:spPr>
      </p:pic>
      <p:sp>
        <p:nvSpPr>
          <p:cNvPr id="6" name="標題 5"/>
          <p:cNvSpPr>
            <a:spLocks noGrp="1"/>
          </p:cNvSpPr>
          <p:nvPr>
            <p:ph type="ctrTitle"/>
          </p:nvPr>
        </p:nvSpPr>
        <p:spPr/>
        <p:txBody>
          <a:bodyPr/>
          <a:lstStyle/>
          <a:p>
            <a:r>
              <a:rPr kumimoji="1" lang="en-US" altLang="zh-TW" dirty="0" smtClean="0">
                <a:solidFill>
                  <a:srgbClr val="FFFFFF"/>
                </a:solidFill>
              </a:rPr>
              <a:t>Sex-related</a:t>
            </a:r>
            <a:r>
              <a:rPr kumimoji="1" lang="zh-TW" altLang="en-US" dirty="0" smtClean="0">
                <a:solidFill>
                  <a:srgbClr val="FFFFFF"/>
                </a:solidFill>
              </a:rPr>
              <a:t> </a:t>
            </a:r>
            <a:r>
              <a:rPr kumimoji="1" lang="en-US" altLang="zh-TW" dirty="0" smtClean="0">
                <a:solidFill>
                  <a:srgbClr val="FFFFFF"/>
                </a:solidFill>
              </a:rPr>
              <a:t>words</a:t>
            </a:r>
            <a:endParaRPr kumimoji="1" lang="zh-TW" altLang="en-US" dirty="0">
              <a:solidFill>
                <a:srgbClr val="FFFFFF"/>
              </a:solidFill>
            </a:endParaRPr>
          </a:p>
        </p:txBody>
      </p:sp>
      <p:sp>
        <p:nvSpPr>
          <p:cNvPr id="5" name="文字版面配置區 4"/>
          <p:cNvSpPr>
            <a:spLocks noGrp="1"/>
          </p:cNvSpPr>
          <p:nvPr>
            <p:ph type="subTitle" idx="1"/>
          </p:nvPr>
        </p:nvSpPr>
        <p:spPr/>
        <p:txBody>
          <a:bodyPr/>
          <a:lstStyle/>
          <a:p>
            <a:endParaRPr kumimoji="1" lang="zh-TW" altLang="en-US" dirty="0"/>
          </a:p>
        </p:txBody>
      </p:sp>
    </p:spTree>
    <p:extLst>
      <p:ext uri="{BB962C8B-B14F-4D97-AF65-F5344CB8AC3E}">
        <p14:creationId xmlns:p14="http://schemas.microsoft.com/office/powerpoint/2010/main" val="2800849490"/>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kumimoji="1" lang="en-US" altLang="zh-TW" dirty="0" smtClean="0"/>
              <a:t>Nut/Nuts/</a:t>
            </a:r>
            <a:r>
              <a:rPr kumimoji="1" lang="en-US" altLang="zh-TW" dirty="0" err="1" smtClean="0"/>
              <a:t>Nuttin</a:t>
            </a:r>
            <a:endParaRPr kumimoji="1" lang="zh-TW" altLang="en-US" dirty="0"/>
          </a:p>
        </p:txBody>
      </p:sp>
      <p:sp>
        <p:nvSpPr>
          <p:cNvPr id="4" name="文字版面配置區 3"/>
          <p:cNvSpPr>
            <a:spLocks noGrp="1"/>
          </p:cNvSpPr>
          <p:nvPr>
            <p:ph type="body" idx="1"/>
          </p:nvPr>
        </p:nvSpPr>
        <p:spPr/>
        <p:txBody>
          <a:bodyPr/>
          <a:lstStyle/>
          <a:p>
            <a:r>
              <a:rPr lang="en-US" altLang="zh-TW" dirty="0"/>
              <a:t>"Bust Me A Nut"</a:t>
            </a:r>
            <a:endParaRPr kumimoji="1" lang="zh-TW" altLang="en-US" dirty="0"/>
          </a:p>
        </p:txBody>
      </p:sp>
      <p:pic>
        <p:nvPicPr>
          <p:cNvPr id="8" name="內容版面配置區 7" descr="螢幕快照 2015-06-04 下午10.27.55.png"/>
          <p:cNvPicPr>
            <a:picLocks noGrp="1" noChangeAspect="1"/>
          </p:cNvPicPr>
          <p:nvPr>
            <p:ph sz="half" idx="2"/>
          </p:nvPr>
        </p:nvPicPr>
        <p:blipFill>
          <a:blip r:embed="rId2">
            <a:extLst>
              <a:ext uri="{28A0092B-C50C-407E-A947-70E740481C1C}">
                <a14:useLocalDpi xmlns:a14="http://schemas.microsoft.com/office/drawing/2010/main" val="0"/>
              </a:ext>
            </a:extLst>
          </a:blip>
          <a:srcRect t="-23694" b="-23694"/>
          <a:stretch>
            <a:fillRect/>
          </a:stretch>
        </p:blipFill>
        <p:spPr/>
      </p:pic>
      <p:sp>
        <p:nvSpPr>
          <p:cNvPr id="6" name="文字版面配置區 5"/>
          <p:cNvSpPr>
            <a:spLocks noGrp="1"/>
          </p:cNvSpPr>
          <p:nvPr>
            <p:ph type="body" sz="quarter" idx="3"/>
          </p:nvPr>
        </p:nvSpPr>
        <p:spPr>
          <a:xfrm>
            <a:off x="4645025" y="1535112"/>
            <a:ext cx="4041775" cy="1173101"/>
          </a:xfrm>
        </p:spPr>
        <p:txBody>
          <a:bodyPr>
            <a:normAutofit fontScale="92500" lnSpcReduction="10000"/>
          </a:bodyPr>
          <a:lstStyle/>
          <a:p>
            <a:r>
              <a:rPr kumimoji="1" lang="en-US" altLang="zh-TW" dirty="0" smtClean="0"/>
              <a:t>Semen</a:t>
            </a:r>
          </a:p>
          <a:p>
            <a:r>
              <a:rPr kumimoji="1" lang="en-US" altLang="zh-TW" dirty="0" smtClean="0"/>
              <a:t>Testicle</a:t>
            </a:r>
          </a:p>
          <a:p>
            <a:r>
              <a:rPr kumimoji="1" lang="en-US" altLang="zh-TW" dirty="0" smtClean="0"/>
              <a:t>ejaculation</a:t>
            </a:r>
            <a:endParaRPr kumimoji="1" lang="zh-TW" altLang="en-US" dirty="0"/>
          </a:p>
        </p:txBody>
      </p:sp>
      <p:pic>
        <p:nvPicPr>
          <p:cNvPr id="9" name="內容版面配置區 8" descr="螢幕快照 2015-06-04 下午10.25.15.png"/>
          <p:cNvPicPr>
            <a:picLocks noGrp="1" noChangeAspect="1"/>
          </p:cNvPicPr>
          <p:nvPr>
            <p:ph sz="quarter" idx="4"/>
          </p:nvPr>
        </p:nvPicPr>
        <p:blipFill>
          <a:blip r:embed="rId3">
            <a:extLst>
              <a:ext uri="{28A0092B-C50C-407E-A947-70E740481C1C}">
                <a14:useLocalDpi xmlns:a14="http://schemas.microsoft.com/office/drawing/2010/main" val="0"/>
              </a:ext>
            </a:extLst>
          </a:blip>
          <a:srcRect t="-24278" b="-24278"/>
          <a:stretch>
            <a:fillRect/>
          </a:stretch>
        </p:blipFill>
        <p:spPr/>
      </p:pic>
    </p:spTree>
    <p:extLst>
      <p:ext uri="{BB962C8B-B14F-4D97-AF65-F5344CB8AC3E}">
        <p14:creationId xmlns:p14="http://schemas.microsoft.com/office/powerpoint/2010/main" val="3383554967"/>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kumimoji="1" lang="en-US" altLang="zh-TW" dirty="0" smtClean="0"/>
              <a:t>Main</a:t>
            </a:r>
            <a:r>
              <a:rPr kumimoji="1" lang="zh-TW" altLang="en-US" dirty="0" smtClean="0"/>
              <a:t> </a:t>
            </a:r>
            <a:r>
              <a:rPr kumimoji="1" lang="en-US" altLang="zh-TW" dirty="0" smtClean="0"/>
              <a:t>Squeeze</a:t>
            </a:r>
            <a:endParaRPr kumimoji="1" lang="zh-TW" altLang="en-US" dirty="0"/>
          </a:p>
        </p:txBody>
      </p:sp>
      <p:pic>
        <p:nvPicPr>
          <p:cNvPr id="5" name="內容版面配置區 4" descr="螢幕快照 2015-06-04 下午11.43.45.png"/>
          <p:cNvPicPr>
            <a:picLocks noGrp="1" noChangeAspect="1"/>
          </p:cNvPicPr>
          <p:nvPr>
            <p:ph sz="half" idx="1"/>
          </p:nvPr>
        </p:nvPicPr>
        <p:blipFill>
          <a:blip r:embed="rId2">
            <a:extLst>
              <a:ext uri="{28A0092B-C50C-407E-A947-70E740481C1C}">
                <a14:useLocalDpi xmlns:a14="http://schemas.microsoft.com/office/drawing/2010/main" val="0"/>
              </a:ext>
            </a:extLst>
          </a:blip>
          <a:srcRect t="-36928" b="-36928"/>
          <a:stretch>
            <a:fillRect/>
          </a:stretch>
        </p:blipFill>
        <p:spPr/>
      </p:pic>
      <p:sp>
        <p:nvSpPr>
          <p:cNvPr id="4" name="內容版面配置區 3"/>
          <p:cNvSpPr>
            <a:spLocks noGrp="1"/>
          </p:cNvSpPr>
          <p:nvPr>
            <p:ph sz="half" idx="2"/>
          </p:nvPr>
        </p:nvSpPr>
        <p:spPr/>
        <p:txBody>
          <a:bodyPr/>
          <a:lstStyle/>
          <a:p>
            <a:r>
              <a:rPr lang="en-US" altLang="zh-TW" dirty="0"/>
              <a:t>the most </a:t>
            </a:r>
            <a:r>
              <a:rPr lang="en-US" altLang="zh-TW" dirty="0" smtClean="0"/>
              <a:t>important </a:t>
            </a:r>
            <a:r>
              <a:rPr lang="en-US" altLang="zh-TW" dirty="0"/>
              <a:t>of your many girlfriends or boyfriends</a:t>
            </a:r>
            <a:endParaRPr kumimoji="1" lang="zh-TW" altLang="en-US" dirty="0"/>
          </a:p>
        </p:txBody>
      </p:sp>
    </p:spTree>
    <p:extLst>
      <p:ext uri="{BB962C8B-B14F-4D97-AF65-F5344CB8AC3E}">
        <p14:creationId xmlns:p14="http://schemas.microsoft.com/office/powerpoint/2010/main" val="1624439717"/>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圖片 1" descr="maxresdefault-1.jpg"/>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0" y="1028700"/>
            <a:ext cx="9144000" cy="5143500"/>
          </a:xfrm>
          <a:prstGeom prst="rect">
            <a:avLst/>
          </a:prstGeom>
        </p:spPr>
      </p:pic>
      <p:sp>
        <p:nvSpPr>
          <p:cNvPr id="8" name="標題 7"/>
          <p:cNvSpPr>
            <a:spLocks noGrp="1"/>
          </p:cNvSpPr>
          <p:nvPr>
            <p:ph type="ctrTitle"/>
          </p:nvPr>
        </p:nvSpPr>
        <p:spPr/>
        <p:txBody>
          <a:bodyPr/>
          <a:lstStyle/>
          <a:p>
            <a:r>
              <a:rPr kumimoji="1" lang="en-US" altLang="zh-TW" dirty="0" smtClean="0">
                <a:solidFill>
                  <a:srgbClr val="FFFFFF"/>
                </a:solidFill>
              </a:rPr>
              <a:t>Gangster-related</a:t>
            </a:r>
            <a:r>
              <a:rPr kumimoji="1" lang="zh-TW" altLang="en-US" dirty="0" smtClean="0">
                <a:solidFill>
                  <a:srgbClr val="FFFFFF"/>
                </a:solidFill>
              </a:rPr>
              <a:t> </a:t>
            </a:r>
            <a:r>
              <a:rPr kumimoji="1" lang="en-US" altLang="zh-TW" dirty="0" smtClean="0">
                <a:solidFill>
                  <a:srgbClr val="FFFFFF"/>
                </a:solidFill>
              </a:rPr>
              <a:t>words</a:t>
            </a:r>
            <a:endParaRPr kumimoji="1" lang="zh-TW" altLang="en-US" dirty="0">
              <a:solidFill>
                <a:srgbClr val="FFFFFF"/>
              </a:solidFill>
            </a:endParaRPr>
          </a:p>
        </p:txBody>
      </p:sp>
      <p:sp>
        <p:nvSpPr>
          <p:cNvPr id="9" name="子標題 8"/>
          <p:cNvSpPr>
            <a:spLocks noGrp="1"/>
          </p:cNvSpPr>
          <p:nvPr>
            <p:ph type="subTitle" idx="1"/>
          </p:nvPr>
        </p:nvSpPr>
        <p:spPr/>
        <p:txBody>
          <a:bodyPr/>
          <a:lstStyle/>
          <a:p>
            <a:endParaRPr kumimoji="1" lang="zh-TW" altLang="en-US"/>
          </a:p>
        </p:txBody>
      </p:sp>
    </p:spTree>
    <p:extLst>
      <p:ext uri="{BB962C8B-B14F-4D97-AF65-F5344CB8AC3E}">
        <p14:creationId xmlns:p14="http://schemas.microsoft.com/office/powerpoint/2010/main" val="2954526874"/>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p:cNvSpPr>
            <a:spLocks noGrp="1"/>
          </p:cNvSpPr>
          <p:nvPr>
            <p:ph type="title"/>
          </p:nvPr>
        </p:nvSpPr>
        <p:spPr/>
        <p:txBody>
          <a:bodyPr/>
          <a:lstStyle/>
          <a:p>
            <a:r>
              <a:rPr kumimoji="1" lang="en-US" altLang="zh-TW" dirty="0" smtClean="0"/>
              <a:t>Peel</a:t>
            </a:r>
            <a:r>
              <a:rPr kumimoji="1" lang="zh-TW" altLang="en-US" dirty="0" smtClean="0"/>
              <a:t> </a:t>
            </a:r>
            <a:r>
              <a:rPr kumimoji="1" lang="en-US" altLang="zh-TW" dirty="0" smtClean="0"/>
              <a:t>one’s</a:t>
            </a:r>
            <a:r>
              <a:rPr kumimoji="1" lang="zh-TW" altLang="en-US" dirty="0" smtClean="0"/>
              <a:t> </a:t>
            </a:r>
            <a:r>
              <a:rPr kumimoji="1" lang="en-US" altLang="zh-TW" dirty="0" smtClean="0"/>
              <a:t>cap</a:t>
            </a:r>
            <a:endParaRPr kumimoji="1" lang="zh-TW" altLang="en-US" dirty="0"/>
          </a:p>
        </p:txBody>
      </p:sp>
      <p:pic>
        <p:nvPicPr>
          <p:cNvPr id="7" name="內容版面配置區 6" descr="螢幕快照 2015-06-05 上午12.02.14.png"/>
          <p:cNvPicPr>
            <a:picLocks noGrp="1" noChangeAspect="1"/>
          </p:cNvPicPr>
          <p:nvPr>
            <p:ph sz="half" idx="1"/>
          </p:nvPr>
        </p:nvPicPr>
        <p:blipFill>
          <a:blip r:embed="rId3">
            <a:extLst>
              <a:ext uri="{28A0092B-C50C-407E-A947-70E740481C1C}">
                <a14:useLocalDpi xmlns:a14="http://schemas.microsoft.com/office/drawing/2010/main" val="0"/>
              </a:ext>
            </a:extLst>
          </a:blip>
          <a:srcRect t="-33609" b="-33609"/>
          <a:stretch>
            <a:fillRect/>
          </a:stretch>
        </p:blipFill>
        <p:spPr/>
      </p:pic>
      <p:sp>
        <p:nvSpPr>
          <p:cNvPr id="6" name="內容版面配置區 5"/>
          <p:cNvSpPr>
            <a:spLocks noGrp="1"/>
          </p:cNvSpPr>
          <p:nvPr>
            <p:ph sz="half" idx="2"/>
          </p:nvPr>
        </p:nvSpPr>
        <p:spPr/>
        <p:txBody>
          <a:bodyPr/>
          <a:lstStyle/>
          <a:p>
            <a:r>
              <a:rPr lang="en-US" altLang="zh-TW" dirty="0"/>
              <a:t>To shoot someone in the head</a:t>
            </a:r>
            <a:r>
              <a:rPr lang="en-US" altLang="zh-TW" dirty="0" smtClean="0"/>
              <a:t>. In </a:t>
            </a:r>
            <a:r>
              <a:rPr lang="en-US" altLang="zh-TW" dirty="0"/>
              <a:t>the process there skin is peeled from the bullet entry.</a:t>
            </a:r>
            <a:endParaRPr kumimoji="1" lang="zh-TW" altLang="en-US" dirty="0"/>
          </a:p>
        </p:txBody>
      </p:sp>
    </p:spTree>
    <p:extLst>
      <p:ext uri="{BB962C8B-B14F-4D97-AF65-F5344CB8AC3E}">
        <p14:creationId xmlns:p14="http://schemas.microsoft.com/office/powerpoint/2010/main" val="3540124297"/>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kumimoji="1" lang="en-US" altLang="zh-TW" dirty="0" smtClean="0"/>
              <a:t>Set</a:t>
            </a:r>
            <a:r>
              <a:rPr kumimoji="1" lang="zh-TW" altLang="en-US" dirty="0" smtClean="0"/>
              <a:t> </a:t>
            </a:r>
            <a:r>
              <a:rPr kumimoji="1" lang="en-US" altLang="zh-TW" dirty="0" err="1" smtClean="0"/>
              <a:t>Trippin</a:t>
            </a:r>
            <a:endParaRPr kumimoji="1" lang="zh-TW" altLang="en-US" dirty="0"/>
          </a:p>
        </p:txBody>
      </p:sp>
      <p:pic>
        <p:nvPicPr>
          <p:cNvPr id="5" name="內容版面配置區 4" descr="螢幕快照 2015-06-05 上午12.11.46.png"/>
          <p:cNvPicPr>
            <a:picLocks noGrp="1" noChangeAspect="1"/>
          </p:cNvPicPr>
          <p:nvPr>
            <p:ph sz="half" idx="1"/>
          </p:nvPr>
        </p:nvPicPr>
        <p:blipFill>
          <a:blip r:embed="rId2">
            <a:extLst>
              <a:ext uri="{28A0092B-C50C-407E-A947-70E740481C1C}">
                <a14:useLocalDpi xmlns:a14="http://schemas.microsoft.com/office/drawing/2010/main" val="0"/>
              </a:ext>
            </a:extLst>
          </a:blip>
          <a:srcRect t="-34544" b="-34544"/>
          <a:stretch>
            <a:fillRect/>
          </a:stretch>
        </p:blipFill>
        <p:spPr/>
      </p:pic>
      <p:sp>
        <p:nvSpPr>
          <p:cNvPr id="4" name="內容版面配置區 3"/>
          <p:cNvSpPr>
            <a:spLocks noGrp="1"/>
          </p:cNvSpPr>
          <p:nvPr>
            <p:ph sz="half" idx="2"/>
          </p:nvPr>
        </p:nvSpPr>
        <p:spPr/>
        <p:txBody>
          <a:bodyPr/>
          <a:lstStyle/>
          <a:p>
            <a:r>
              <a:rPr lang="en-US" altLang="zh-TW" dirty="0" smtClean="0"/>
              <a:t>“Sets” are references to</a:t>
            </a:r>
            <a:r>
              <a:rPr lang="zh-TW" altLang="en-US" dirty="0" smtClean="0"/>
              <a:t> </a:t>
            </a:r>
            <a:r>
              <a:rPr lang="en-US" altLang="zh-TW" dirty="0" smtClean="0"/>
              <a:t>street</a:t>
            </a:r>
            <a:r>
              <a:rPr lang="zh-TW" altLang="en-US" dirty="0" smtClean="0"/>
              <a:t> </a:t>
            </a:r>
            <a:r>
              <a:rPr lang="en-US" altLang="zh-TW" dirty="0" smtClean="0"/>
              <a:t>gangs.</a:t>
            </a:r>
            <a:r>
              <a:rPr lang="zh-TW" altLang="en-US" dirty="0" smtClean="0"/>
              <a:t> </a:t>
            </a:r>
            <a:r>
              <a:rPr lang="en-US" altLang="zh-TW" dirty="0" smtClean="0"/>
              <a:t>Set</a:t>
            </a:r>
            <a:r>
              <a:rPr lang="zh-TW" altLang="en-US" dirty="0" smtClean="0"/>
              <a:t> </a:t>
            </a:r>
            <a:r>
              <a:rPr lang="en-US" altLang="zh-TW" dirty="0" smtClean="0"/>
              <a:t>tripping</a:t>
            </a:r>
            <a:r>
              <a:rPr lang="zh-TW" altLang="en-US" dirty="0" smtClean="0"/>
              <a:t> </a:t>
            </a:r>
            <a:r>
              <a:rPr lang="en-US" altLang="zh-TW" dirty="0" smtClean="0"/>
              <a:t>is</a:t>
            </a:r>
            <a:r>
              <a:rPr lang="zh-TW" altLang="en-US" dirty="0" smtClean="0"/>
              <a:t> </a:t>
            </a:r>
            <a:r>
              <a:rPr lang="en-US" altLang="zh-TW" dirty="0" smtClean="0"/>
              <a:t>violent</a:t>
            </a:r>
            <a:r>
              <a:rPr lang="zh-TW" altLang="en-US" dirty="0" smtClean="0"/>
              <a:t> </a:t>
            </a:r>
            <a:r>
              <a:rPr lang="en-US" altLang="zh-TW" dirty="0" smtClean="0"/>
              <a:t>results</a:t>
            </a:r>
            <a:r>
              <a:rPr lang="zh-TW" altLang="en-US" dirty="0" smtClean="0"/>
              <a:t> </a:t>
            </a:r>
            <a:r>
              <a:rPr lang="en-US" altLang="zh-TW" dirty="0" smtClean="0"/>
              <a:t>from</a:t>
            </a:r>
            <a:r>
              <a:rPr lang="zh-TW" altLang="en-US" dirty="0" smtClean="0"/>
              <a:t> </a:t>
            </a:r>
            <a:r>
              <a:rPr lang="en-US" altLang="zh-TW" dirty="0" smtClean="0"/>
              <a:t>the</a:t>
            </a:r>
            <a:r>
              <a:rPr lang="zh-TW" altLang="en-US" dirty="0" smtClean="0"/>
              <a:t> </a:t>
            </a:r>
            <a:r>
              <a:rPr lang="en-US" altLang="zh-TW" dirty="0" smtClean="0"/>
              <a:t>confrontation</a:t>
            </a:r>
            <a:r>
              <a:rPr lang="zh-TW" altLang="en-US" dirty="0" smtClean="0"/>
              <a:t> </a:t>
            </a:r>
            <a:r>
              <a:rPr lang="en-US" altLang="zh-TW" dirty="0" smtClean="0"/>
              <a:t>of</a:t>
            </a:r>
            <a:r>
              <a:rPr lang="zh-TW" altLang="en-US" dirty="0" smtClean="0"/>
              <a:t> </a:t>
            </a:r>
            <a:r>
              <a:rPr lang="en-US" altLang="zh-TW" dirty="0" smtClean="0"/>
              <a:t>two</a:t>
            </a:r>
            <a:r>
              <a:rPr lang="zh-TW" altLang="en-US" dirty="0" smtClean="0"/>
              <a:t> </a:t>
            </a:r>
            <a:r>
              <a:rPr lang="en-US" altLang="zh-TW" dirty="0" smtClean="0"/>
              <a:t>rival</a:t>
            </a:r>
            <a:r>
              <a:rPr lang="zh-TW" altLang="en-US" dirty="0" smtClean="0"/>
              <a:t> </a:t>
            </a:r>
            <a:r>
              <a:rPr lang="en-US" altLang="zh-TW" dirty="0" smtClean="0"/>
              <a:t>gangs</a:t>
            </a:r>
            <a:r>
              <a:rPr lang="zh-TW" altLang="en-US" dirty="0" smtClean="0"/>
              <a:t> </a:t>
            </a:r>
            <a:r>
              <a:rPr lang="en-US" altLang="zh-TW" dirty="0" smtClean="0"/>
              <a:t>or</a:t>
            </a:r>
            <a:r>
              <a:rPr lang="zh-TW" altLang="en-US" dirty="0" smtClean="0"/>
              <a:t> </a:t>
            </a:r>
            <a:r>
              <a:rPr lang="en-US" altLang="zh-TW" dirty="0" smtClean="0"/>
              <a:t>gang</a:t>
            </a:r>
            <a:r>
              <a:rPr lang="zh-TW" altLang="en-US" dirty="0" smtClean="0"/>
              <a:t> </a:t>
            </a:r>
            <a:r>
              <a:rPr lang="en-US" altLang="zh-TW" dirty="0" smtClean="0"/>
              <a:t>members.</a:t>
            </a:r>
            <a:endParaRPr kumimoji="1" lang="zh-TW" altLang="en-US" dirty="0" smtClean="0"/>
          </a:p>
          <a:p>
            <a:endParaRPr kumimoji="1" lang="zh-TW" altLang="en-US" dirty="0"/>
          </a:p>
        </p:txBody>
      </p:sp>
    </p:spTree>
    <p:extLst>
      <p:ext uri="{BB962C8B-B14F-4D97-AF65-F5344CB8AC3E}">
        <p14:creationId xmlns:p14="http://schemas.microsoft.com/office/powerpoint/2010/main" val="777348308"/>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圖片 3" descr="images.jpe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77315"/>
            <a:ext cx="9077117" cy="5446270"/>
          </a:xfrm>
          <a:prstGeom prst="rect">
            <a:avLst/>
          </a:prstGeom>
        </p:spPr>
      </p:pic>
      <p:sp>
        <p:nvSpPr>
          <p:cNvPr id="2" name="標題 1"/>
          <p:cNvSpPr>
            <a:spLocks noGrp="1"/>
          </p:cNvSpPr>
          <p:nvPr>
            <p:ph type="ctrTitle"/>
          </p:nvPr>
        </p:nvSpPr>
        <p:spPr/>
        <p:txBody>
          <a:bodyPr/>
          <a:lstStyle/>
          <a:p>
            <a:r>
              <a:rPr kumimoji="1" lang="en-US" altLang="zh-TW" dirty="0" smtClean="0">
                <a:solidFill>
                  <a:srgbClr val="FFFFFF"/>
                </a:solidFill>
              </a:rPr>
              <a:t>Drug-related</a:t>
            </a:r>
            <a:r>
              <a:rPr kumimoji="1" lang="zh-TW" altLang="en-US" dirty="0" smtClean="0">
                <a:solidFill>
                  <a:srgbClr val="FFFFFF"/>
                </a:solidFill>
              </a:rPr>
              <a:t> </a:t>
            </a:r>
            <a:r>
              <a:rPr kumimoji="1" lang="en-US" altLang="zh-TW" dirty="0" smtClean="0">
                <a:solidFill>
                  <a:srgbClr val="FFFFFF"/>
                </a:solidFill>
              </a:rPr>
              <a:t>words</a:t>
            </a:r>
            <a:endParaRPr kumimoji="1" lang="zh-TW" altLang="en-US" dirty="0">
              <a:solidFill>
                <a:srgbClr val="FFFFFF"/>
              </a:solidFill>
            </a:endParaRPr>
          </a:p>
        </p:txBody>
      </p:sp>
    </p:spTree>
    <p:extLst>
      <p:ext uri="{BB962C8B-B14F-4D97-AF65-F5344CB8AC3E}">
        <p14:creationId xmlns:p14="http://schemas.microsoft.com/office/powerpoint/2010/main" val="3860533717"/>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fontScale="90000"/>
          </a:bodyPr>
          <a:lstStyle/>
          <a:p>
            <a:r>
              <a:rPr kumimoji="1" lang="en-US" altLang="zh-TW" dirty="0" smtClean="0"/>
              <a:t>What</a:t>
            </a:r>
            <a:r>
              <a:rPr kumimoji="1" lang="zh-TW" altLang="en-US" dirty="0" smtClean="0"/>
              <a:t> </a:t>
            </a:r>
            <a:r>
              <a:rPr kumimoji="1" lang="en-US" altLang="zh-TW" dirty="0" smtClean="0"/>
              <a:t>is</a:t>
            </a:r>
            <a:r>
              <a:rPr kumimoji="1" lang="zh-TW" altLang="en-US" dirty="0" smtClean="0"/>
              <a:t> </a:t>
            </a:r>
            <a:r>
              <a:rPr lang="en-US" altLang="zh-TW" dirty="0"/>
              <a:t>African American Vernacular English </a:t>
            </a:r>
            <a:endParaRPr kumimoji="1" lang="zh-TW" altLang="en-US" dirty="0"/>
          </a:p>
        </p:txBody>
      </p:sp>
      <p:sp>
        <p:nvSpPr>
          <p:cNvPr id="3" name="內容版面配置區 2"/>
          <p:cNvSpPr>
            <a:spLocks noGrp="1"/>
          </p:cNvSpPr>
          <p:nvPr>
            <p:ph idx="1"/>
          </p:nvPr>
        </p:nvSpPr>
        <p:spPr/>
        <p:txBody>
          <a:bodyPr/>
          <a:lstStyle/>
          <a:p>
            <a:r>
              <a:rPr lang="en-US" altLang="zh-TW" dirty="0"/>
              <a:t>African American Vernacular English (AAVE)</a:t>
            </a:r>
            <a:r>
              <a:rPr lang="zh-TW" altLang="en-US" dirty="0"/>
              <a:t>＝ </a:t>
            </a:r>
            <a:r>
              <a:rPr lang="en-US" altLang="zh-TW" dirty="0"/>
              <a:t>Black English, Black Vernacular English (BVE) </a:t>
            </a:r>
          </a:p>
          <a:p>
            <a:r>
              <a:rPr lang="en-US" altLang="zh-TW" dirty="0"/>
              <a:t>Ebonics(Ebony + Phonics</a:t>
            </a:r>
            <a:r>
              <a:rPr lang="zh-TW" altLang="en-US" dirty="0"/>
              <a:t>）</a:t>
            </a:r>
          </a:p>
          <a:p>
            <a:endParaRPr kumimoji="1" lang="zh-TW" altLang="en-US" dirty="0"/>
          </a:p>
        </p:txBody>
      </p:sp>
      <p:pic>
        <p:nvPicPr>
          <p:cNvPr id="4" name="圖片 3" descr="tumblr_n65vr9qzMs1rsmkvzo4_1280.jpg"/>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0" y="3483700"/>
            <a:ext cx="9144000" cy="3374300"/>
          </a:xfrm>
          <a:prstGeom prst="rect">
            <a:avLst/>
          </a:prstGeom>
        </p:spPr>
      </p:pic>
    </p:spTree>
    <p:extLst>
      <p:ext uri="{BB962C8B-B14F-4D97-AF65-F5344CB8AC3E}">
        <p14:creationId xmlns:p14="http://schemas.microsoft.com/office/powerpoint/2010/main" val="3505278849"/>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kumimoji="1" lang="en-US" altLang="zh-TW" sz="3600" dirty="0" err="1" smtClean="0"/>
              <a:t>Sess</a:t>
            </a:r>
            <a:endParaRPr kumimoji="1" lang="zh-TW" altLang="en-US" sz="3600" dirty="0"/>
          </a:p>
        </p:txBody>
      </p:sp>
      <p:pic>
        <p:nvPicPr>
          <p:cNvPr id="5" name="內容版面配置區 4" descr="螢幕快照 2015-06-05 上午12.25.55.png"/>
          <p:cNvPicPr>
            <a:picLocks noGrp="1" noChangeAspect="1"/>
          </p:cNvPicPr>
          <p:nvPr>
            <p:ph idx="1"/>
          </p:nvPr>
        </p:nvPicPr>
        <p:blipFill>
          <a:blip r:embed="rId2">
            <a:extLst>
              <a:ext uri="{28A0092B-C50C-407E-A947-70E740481C1C}">
                <a14:useLocalDpi xmlns:a14="http://schemas.microsoft.com/office/drawing/2010/main" val="0"/>
              </a:ext>
            </a:extLst>
          </a:blip>
          <a:srcRect t="-36383" b="-36383"/>
          <a:stretch>
            <a:fillRect/>
          </a:stretch>
        </p:blipFill>
        <p:spPr/>
      </p:pic>
      <p:sp>
        <p:nvSpPr>
          <p:cNvPr id="4" name="文字版面配置區 3"/>
          <p:cNvSpPr>
            <a:spLocks noGrp="1"/>
          </p:cNvSpPr>
          <p:nvPr>
            <p:ph type="body" sz="half" idx="2"/>
          </p:nvPr>
        </p:nvSpPr>
        <p:spPr/>
        <p:txBody>
          <a:bodyPr/>
          <a:lstStyle/>
          <a:p>
            <a:endParaRPr kumimoji="1" lang="en-US" altLang="zh-TW" dirty="0"/>
          </a:p>
          <a:p>
            <a:r>
              <a:rPr kumimoji="1" lang="en-US" altLang="zh-TW" sz="2800" dirty="0" smtClean="0"/>
              <a:t>Marijuana,</a:t>
            </a:r>
            <a:r>
              <a:rPr kumimoji="1" lang="zh-TW" altLang="en-US" sz="2800" dirty="0" smtClean="0"/>
              <a:t> </a:t>
            </a:r>
            <a:r>
              <a:rPr kumimoji="1" lang="en-US" altLang="zh-TW" sz="2800" dirty="0" smtClean="0"/>
              <a:t>weed,</a:t>
            </a:r>
            <a:r>
              <a:rPr kumimoji="1" lang="zh-TW" altLang="en-US" sz="2800" dirty="0" smtClean="0"/>
              <a:t> </a:t>
            </a:r>
            <a:r>
              <a:rPr kumimoji="1" lang="en-US" altLang="zh-TW" sz="2800" dirty="0" smtClean="0"/>
              <a:t>pot,</a:t>
            </a:r>
            <a:r>
              <a:rPr kumimoji="1" lang="zh-TW" altLang="en-US" sz="2800" dirty="0" smtClean="0"/>
              <a:t> </a:t>
            </a:r>
            <a:r>
              <a:rPr kumimoji="1" lang="en-US" altLang="zh-TW" sz="2800" dirty="0" smtClean="0"/>
              <a:t>etc.</a:t>
            </a:r>
            <a:endParaRPr kumimoji="1" lang="zh-TW" altLang="en-US" sz="2800" dirty="0"/>
          </a:p>
        </p:txBody>
      </p:sp>
    </p:spTree>
    <p:extLst>
      <p:ext uri="{BB962C8B-B14F-4D97-AF65-F5344CB8AC3E}">
        <p14:creationId xmlns:p14="http://schemas.microsoft.com/office/powerpoint/2010/main" val="2662351757"/>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kumimoji="1" lang="en-US" altLang="zh-TW" dirty="0" smtClean="0"/>
              <a:t>Conclusion</a:t>
            </a:r>
            <a:endParaRPr kumimoji="1" lang="zh-TW" altLang="en-US" dirty="0"/>
          </a:p>
        </p:txBody>
      </p:sp>
      <p:sp>
        <p:nvSpPr>
          <p:cNvPr id="3" name="內容版面配置區 2"/>
          <p:cNvSpPr>
            <a:spLocks noGrp="1"/>
          </p:cNvSpPr>
          <p:nvPr>
            <p:ph idx="1"/>
          </p:nvPr>
        </p:nvSpPr>
        <p:spPr/>
        <p:txBody>
          <a:bodyPr/>
          <a:lstStyle/>
          <a:p>
            <a:r>
              <a:rPr kumimoji="1" lang="en-US" altLang="zh-TW" dirty="0" smtClean="0"/>
              <a:t>How</a:t>
            </a:r>
            <a:r>
              <a:rPr kumimoji="1" lang="zh-TW" altLang="en-US" dirty="0" smtClean="0"/>
              <a:t> </a:t>
            </a:r>
            <a:r>
              <a:rPr kumimoji="1" lang="en-US" altLang="zh-TW" dirty="0" smtClean="0"/>
              <a:t>rap</a:t>
            </a:r>
            <a:r>
              <a:rPr kumimoji="1" lang="zh-TW" altLang="en-US" dirty="0" smtClean="0"/>
              <a:t> </a:t>
            </a:r>
            <a:r>
              <a:rPr kumimoji="1" lang="en-US" altLang="zh-TW" dirty="0" smtClean="0"/>
              <a:t>(or</a:t>
            </a:r>
            <a:r>
              <a:rPr kumimoji="1" lang="zh-TW" altLang="en-US" dirty="0" smtClean="0"/>
              <a:t> </a:t>
            </a:r>
            <a:r>
              <a:rPr kumimoji="1" lang="en-US" altLang="zh-TW" dirty="0" smtClean="0"/>
              <a:t>hip-pop)</a:t>
            </a:r>
            <a:r>
              <a:rPr kumimoji="1" lang="zh-TW" altLang="en-US" dirty="0" smtClean="0"/>
              <a:t> </a:t>
            </a:r>
            <a:r>
              <a:rPr kumimoji="1" lang="en-US" altLang="zh-TW" dirty="0" smtClean="0"/>
              <a:t>music</a:t>
            </a:r>
            <a:r>
              <a:rPr kumimoji="1" lang="zh-TW" altLang="en-US" dirty="0" smtClean="0"/>
              <a:t> </a:t>
            </a:r>
            <a:r>
              <a:rPr kumimoji="1" lang="en-US" altLang="zh-TW" dirty="0" smtClean="0"/>
              <a:t>makes</a:t>
            </a:r>
            <a:r>
              <a:rPr kumimoji="1" lang="zh-TW" altLang="en-US" dirty="0" smtClean="0"/>
              <a:t> </a:t>
            </a:r>
            <a:r>
              <a:rPr kumimoji="1" lang="en-US" altLang="zh-TW" dirty="0" smtClean="0"/>
              <a:t>its</a:t>
            </a:r>
            <a:r>
              <a:rPr kumimoji="1" lang="zh-TW" altLang="en-US" dirty="0" smtClean="0"/>
              <a:t> </a:t>
            </a:r>
            <a:r>
              <a:rPr kumimoji="1" lang="en-US" altLang="zh-TW" dirty="0" smtClean="0"/>
              <a:t>way</a:t>
            </a:r>
            <a:r>
              <a:rPr kumimoji="1" lang="zh-TW" altLang="en-US" dirty="0" smtClean="0"/>
              <a:t> </a:t>
            </a:r>
            <a:r>
              <a:rPr kumimoji="1" lang="en-US" altLang="zh-TW" dirty="0" smtClean="0"/>
              <a:t>as</a:t>
            </a:r>
            <a:r>
              <a:rPr kumimoji="1" lang="zh-TW" altLang="en-US" dirty="0" smtClean="0"/>
              <a:t> </a:t>
            </a:r>
            <a:r>
              <a:rPr kumimoji="1" lang="en-US" altLang="zh-TW" dirty="0" smtClean="0"/>
              <a:t>a</a:t>
            </a:r>
            <a:r>
              <a:rPr kumimoji="1" lang="zh-TW" altLang="en-US" dirty="0" smtClean="0"/>
              <a:t> </a:t>
            </a:r>
            <a:r>
              <a:rPr kumimoji="1" lang="en-US" altLang="zh-TW" dirty="0" smtClean="0"/>
              <a:t>form</a:t>
            </a:r>
            <a:r>
              <a:rPr kumimoji="1" lang="zh-TW" altLang="en-US" dirty="0" smtClean="0"/>
              <a:t> </a:t>
            </a:r>
            <a:r>
              <a:rPr kumimoji="1" lang="en-US" altLang="zh-TW" dirty="0" smtClean="0"/>
              <a:t>of</a:t>
            </a:r>
            <a:r>
              <a:rPr kumimoji="1" lang="zh-TW" altLang="en-US" dirty="0" smtClean="0"/>
              <a:t>  </a:t>
            </a:r>
            <a:r>
              <a:rPr kumimoji="1" lang="en-US" altLang="zh-TW" dirty="0" smtClean="0"/>
              <a:t>mainstream music?</a:t>
            </a:r>
            <a:r>
              <a:rPr kumimoji="1" lang="zh-TW" altLang="en-US" dirty="0" smtClean="0"/>
              <a:t> </a:t>
            </a:r>
            <a:endParaRPr kumimoji="1" lang="en-US" altLang="zh-TW" dirty="0" smtClean="0"/>
          </a:p>
          <a:p>
            <a:r>
              <a:rPr kumimoji="1" lang="en-US" altLang="zh-TW" dirty="0" smtClean="0"/>
              <a:t>Eye-catching</a:t>
            </a:r>
            <a:r>
              <a:rPr kumimoji="1" lang="zh-TW" altLang="en-US" dirty="0" smtClean="0"/>
              <a:t> </a:t>
            </a:r>
            <a:r>
              <a:rPr kumimoji="1" lang="en-US" altLang="zh-TW" dirty="0" smtClean="0"/>
              <a:t>lyrics</a:t>
            </a:r>
            <a:r>
              <a:rPr kumimoji="1" lang="zh-TW" altLang="en-US" dirty="0" smtClean="0"/>
              <a:t> </a:t>
            </a:r>
            <a:r>
              <a:rPr kumimoji="1" lang="en-US" altLang="zh-TW" dirty="0" smtClean="0"/>
              <a:t>(vulgarity</a:t>
            </a:r>
            <a:r>
              <a:rPr kumimoji="1" lang="zh-TW" altLang="en-US" dirty="0" smtClean="0"/>
              <a:t> </a:t>
            </a:r>
            <a:r>
              <a:rPr kumimoji="1" lang="zh-TW" altLang="en-US" dirty="0">
                <a:sym typeface="Wingdings"/>
              </a:rPr>
              <a:t>&amp;</a:t>
            </a:r>
            <a:r>
              <a:rPr kumimoji="1" lang="en-US" altLang="zh-TW" dirty="0" smtClean="0">
                <a:sym typeface="Wingdings"/>
              </a:rPr>
              <a:t>rebelliousness)</a:t>
            </a:r>
            <a:r>
              <a:rPr kumimoji="1" lang="zh-TW" altLang="en-US" dirty="0" smtClean="0">
                <a:sym typeface="Wingdings"/>
              </a:rPr>
              <a:t> </a:t>
            </a:r>
            <a:r>
              <a:rPr kumimoji="1" lang="en-US" altLang="zh-TW" dirty="0" smtClean="0">
                <a:sym typeface="Wingdings"/>
              </a:rPr>
              <a:t>cool</a:t>
            </a:r>
            <a:r>
              <a:rPr kumimoji="1" lang="zh-TW" altLang="en-US" dirty="0" smtClean="0">
                <a:sym typeface="Wingdings"/>
              </a:rPr>
              <a:t>  </a:t>
            </a:r>
            <a:r>
              <a:rPr kumimoji="1" lang="en-US" altLang="zh-TW" dirty="0" smtClean="0">
                <a:sym typeface="Wingdings"/>
              </a:rPr>
              <a:t>got</a:t>
            </a:r>
            <a:r>
              <a:rPr kumimoji="1" lang="zh-TW" altLang="en-US" dirty="0" smtClean="0">
                <a:sym typeface="Wingdings"/>
              </a:rPr>
              <a:t> </a:t>
            </a:r>
            <a:r>
              <a:rPr kumimoji="1" lang="en-US" altLang="zh-TW" dirty="0" smtClean="0">
                <a:sym typeface="Wingdings"/>
              </a:rPr>
              <a:t>accepted</a:t>
            </a:r>
            <a:r>
              <a:rPr kumimoji="1" lang="zh-TW" altLang="en-US" dirty="0" smtClean="0">
                <a:sym typeface="Wingdings"/>
              </a:rPr>
              <a:t> </a:t>
            </a:r>
            <a:r>
              <a:rPr kumimoji="1" lang="en-US" altLang="zh-TW" dirty="0" smtClean="0">
                <a:sym typeface="Wingdings"/>
              </a:rPr>
              <a:t>by</a:t>
            </a:r>
            <a:r>
              <a:rPr kumimoji="1" lang="zh-TW" altLang="en-US" dirty="0" smtClean="0">
                <a:sym typeface="Wingdings"/>
              </a:rPr>
              <a:t> </a:t>
            </a:r>
            <a:r>
              <a:rPr kumimoji="1" lang="en-US" altLang="zh-TW" dirty="0" smtClean="0">
                <a:sym typeface="Wingdings"/>
              </a:rPr>
              <a:t>the</a:t>
            </a:r>
            <a:r>
              <a:rPr kumimoji="1" lang="zh-TW" altLang="en-US" dirty="0" smtClean="0">
                <a:sym typeface="Wingdings"/>
              </a:rPr>
              <a:t> </a:t>
            </a:r>
            <a:r>
              <a:rPr kumimoji="1" lang="en-US" altLang="zh-TW" dirty="0" smtClean="0">
                <a:sym typeface="Wingdings"/>
              </a:rPr>
              <a:t>mainstream</a:t>
            </a:r>
            <a:r>
              <a:rPr kumimoji="1" lang="zh-TW" altLang="en-US" dirty="0" smtClean="0">
                <a:sym typeface="Wingdings"/>
              </a:rPr>
              <a:t> </a:t>
            </a:r>
            <a:r>
              <a:rPr kumimoji="1" lang="en-US" altLang="zh-TW" dirty="0" smtClean="0">
                <a:sym typeface="Wingdings"/>
              </a:rPr>
              <a:t>music</a:t>
            </a:r>
            <a:r>
              <a:rPr kumimoji="1" lang="zh-TW" altLang="en-US" dirty="0" smtClean="0">
                <a:sym typeface="Wingdings"/>
              </a:rPr>
              <a:t> </a:t>
            </a:r>
            <a:endParaRPr kumimoji="1" lang="en-US" altLang="zh-TW" dirty="0" smtClean="0">
              <a:sym typeface="Wingdings"/>
            </a:endParaRPr>
          </a:p>
          <a:p>
            <a:pPr marL="0" indent="0">
              <a:buNone/>
            </a:pPr>
            <a:endParaRPr kumimoji="1" lang="en-US" altLang="zh-TW" dirty="0" smtClean="0"/>
          </a:p>
          <a:p>
            <a:endParaRPr kumimoji="1" lang="en-US" altLang="zh-TW" dirty="0"/>
          </a:p>
        </p:txBody>
      </p:sp>
    </p:spTree>
    <p:extLst>
      <p:ext uri="{BB962C8B-B14F-4D97-AF65-F5344CB8AC3E}">
        <p14:creationId xmlns:p14="http://schemas.microsoft.com/office/powerpoint/2010/main" val="2173584451"/>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標題 6"/>
          <p:cNvSpPr>
            <a:spLocks noGrp="1"/>
          </p:cNvSpPr>
          <p:nvPr>
            <p:ph type="title"/>
          </p:nvPr>
        </p:nvSpPr>
        <p:spPr/>
        <p:txBody>
          <a:bodyPr/>
          <a:lstStyle/>
          <a:p>
            <a:r>
              <a:rPr kumimoji="1" lang="en-US" altLang="zh-TW" dirty="0" smtClean="0"/>
              <a:t>Reference</a:t>
            </a:r>
            <a:endParaRPr kumimoji="1" lang="zh-TW" altLang="en-US" dirty="0"/>
          </a:p>
        </p:txBody>
      </p:sp>
      <p:pic>
        <p:nvPicPr>
          <p:cNvPr id="10" name="內容版面配置區 9" descr="螢幕快照 2015-06-05 上午12.40.26.png"/>
          <p:cNvPicPr>
            <a:picLocks noGrp="1" noChangeAspect="1"/>
          </p:cNvPicPr>
          <p:nvPr>
            <p:ph sz="half" idx="1"/>
          </p:nvPr>
        </p:nvPicPr>
        <p:blipFill>
          <a:blip r:embed="rId2">
            <a:extLst>
              <a:ext uri="{28A0092B-C50C-407E-A947-70E740481C1C}">
                <a14:useLocalDpi xmlns:a14="http://schemas.microsoft.com/office/drawing/2010/main" val="0"/>
              </a:ext>
            </a:extLst>
          </a:blip>
          <a:srcRect l="-19030" r="-19030"/>
          <a:stretch>
            <a:fillRect/>
          </a:stretch>
        </p:blipFill>
        <p:spPr>
          <a:xfrm>
            <a:off x="-431800" y="1600200"/>
            <a:ext cx="4038600" cy="4525963"/>
          </a:xfrm>
        </p:spPr>
      </p:pic>
      <p:pic>
        <p:nvPicPr>
          <p:cNvPr id="11" name="內容版面配置區 10" descr="螢幕快照 2015-06-05 上午12.42.05.png"/>
          <p:cNvPicPr>
            <a:picLocks noGrp="1" noChangeAspect="1"/>
          </p:cNvPicPr>
          <p:nvPr>
            <p:ph sz="half" idx="2"/>
          </p:nvPr>
        </p:nvPicPr>
        <p:blipFill>
          <a:blip r:embed="rId3">
            <a:extLst>
              <a:ext uri="{28A0092B-C50C-407E-A947-70E740481C1C}">
                <a14:useLocalDpi xmlns:a14="http://schemas.microsoft.com/office/drawing/2010/main" val="0"/>
              </a:ext>
            </a:extLst>
          </a:blip>
          <a:srcRect l="-9872" r="-9872"/>
          <a:stretch>
            <a:fillRect/>
          </a:stretch>
        </p:blipFill>
        <p:spPr>
          <a:xfrm>
            <a:off x="2628900" y="1600200"/>
            <a:ext cx="4038600" cy="4525963"/>
          </a:xfrm>
        </p:spPr>
      </p:pic>
      <p:pic>
        <p:nvPicPr>
          <p:cNvPr id="12" name="圖片 11" descr="螢幕快照 2015-06-05 上午12.46.04.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97600" y="1600199"/>
            <a:ext cx="2946400" cy="4525963"/>
          </a:xfrm>
          <a:prstGeom prst="rect">
            <a:avLst/>
          </a:prstGeom>
        </p:spPr>
      </p:pic>
    </p:spTree>
    <p:extLst>
      <p:ext uri="{BB962C8B-B14F-4D97-AF65-F5344CB8AC3E}">
        <p14:creationId xmlns:p14="http://schemas.microsoft.com/office/powerpoint/2010/main" val="2894662872"/>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kumimoji="1" lang="en-US" altLang="zh-TW" dirty="0" smtClean="0"/>
              <a:t>phonology</a:t>
            </a:r>
            <a:endParaRPr kumimoji="1" lang="zh-TW" altLang="en-US" dirty="0"/>
          </a:p>
        </p:txBody>
      </p:sp>
      <p:sp>
        <p:nvSpPr>
          <p:cNvPr id="3" name="內容版面配置區 2"/>
          <p:cNvSpPr>
            <a:spLocks noGrp="1"/>
          </p:cNvSpPr>
          <p:nvPr>
            <p:ph idx="1"/>
          </p:nvPr>
        </p:nvSpPr>
        <p:spPr/>
        <p:txBody>
          <a:bodyPr/>
          <a:lstStyle/>
          <a:p>
            <a:r>
              <a:rPr kumimoji="1" lang="zh-TW" altLang="zh-TW" dirty="0" smtClean="0"/>
              <a:t>I</a:t>
            </a:r>
            <a:r>
              <a:rPr kumimoji="1" lang="en-US" altLang="zh-TW" dirty="0" err="1" smtClean="0"/>
              <a:t>nitial</a:t>
            </a:r>
            <a:r>
              <a:rPr kumimoji="1" lang="zh-TW" altLang="en-US" dirty="0" smtClean="0"/>
              <a:t> </a:t>
            </a:r>
            <a:r>
              <a:rPr kumimoji="1" lang="en-US" altLang="zh-TW" dirty="0" err="1" smtClean="0"/>
              <a:t>th</a:t>
            </a:r>
            <a:r>
              <a:rPr kumimoji="1" lang="zh-TW" altLang="en-US" dirty="0" smtClean="0"/>
              <a:t> </a:t>
            </a:r>
            <a:r>
              <a:rPr kumimoji="1" lang="en-US" altLang="zh-TW" dirty="0" smtClean="0"/>
              <a:t>/</a:t>
            </a:r>
            <a:r>
              <a:rPr lang="is-IS" altLang="zh-TW" dirty="0"/>
              <a:t>ð</a:t>
            </a:r>
            <a:r>
              <a:rPr kumimoji="1" lang="en-US" altLang="zh-TW" dirty="0" smtClean="0"/>
              <a:t>/</a:t>
            </a:r>
            <a:r>
              <a:rPr kumimoji="1" lang="en-US" altLang="zh-TW" dirty="0" smtClean="0">
                <a:sym typeface="Wingdings"/>
              </a:rPr>
              <a:t>/d/  them</a:t>
            </a:r>
            <a:r>
              <a:rPr kumimoji="1" lang="zh-TW" altLang="en-US" dirty="0" smtClean="0">
                <a:sym typeface="Wingdings"/>
              </a:rPr>
              <a:t> </a:t>
            </a:r>
            <a:r>
              <a:rPr kumimoji="1" lang="en-US" altLang="zh-TW" dirty="0" smtClean="0">
                <a:sym typeface="Wingdings"/>
              </a:rPr>
              <a:t>=</a:t>
            </a:r>
            <a:r>
              <a:rPr kumimoji="1" lang="en-US" altLang="zh-TW" dirty="0" err="1" smtClean="0">
                <a:sym typeface="Wingdings"/>
              </a:rPr>
              <a:t>dem</a:t>
            </a:r>
            <a:endParaRPr kumimoji="1" lang="en-US" altLang="zh-TW" dirty="0" smtClean="0">
              <a:sym typeface="Wingdings"/>
            </a:endParaRPr>
          </a:p>
          <a:p>
            <a:r>
              <a:rPr kumimoji="1" lang="en-US" altLang="zh-TW" dirty="0" smtClean="0">
                <a:sym typeface="Wingdings"/>
              </a:rPr>
              <a:t>Final</a:t>
            </a:r>
            <a:r>
              <a:rPr kumimoji="1" lang="zh-TW" altLang="en-US" dirty="0" smtClean="0">
                <a:sym typeface="Wingdings"/>
              </a:rPr>
              <a:t> </a:t>
            </a:r>
            <a:r>
              <a:rPr kumimoji="1" lang="en-US" altLang="zh-TW" dirty="0" err="1" smtClean="0">
                <a:sym typeface="Wingdings"/>
              </a:rPr>
              <a:t>th</a:t>
            </a:r>
            <a:r>
              <a:rPr kumimoji="1" lang="zh-TW" altLang="en-US" dirty="0" smtClean="0">
                <a:sym typeface="Wingdings"/>
              </a:rPr>
              <a:t> </a:t>
            </a:r>
            <a:r>
              <a:rPr kumimoji="1" lang="zh-TW" altLang="zh-TW" dirty="0" smtClean="0">
                <a:sym typeface="Wingdings"/>
              </a:rPr>
              <a:t>/</a:t>
            </a:r>
            <a:r>
              <a:rPr lang="el-GR" altLang="zh-TW" dirty="0"/>
              <a:t>θ</a:t>
            </a:r>
            <a:r>
              <a:rPr kumimoji="1" lang="en-US" altLang="zh-TW" dirty="0" smtClean="0">
                <a:sym typeface="Wingdings"/>
              </a:rPr>
              <a:t>//f/</a:t>
            </a:r>
            <a:r>
              <a:rPr kumimoji="1" lang="zh-TW" altLang="en-US" dirty="0" smtClean="0">
                <a:sym typeface="Wingdings"/>
              </a:rPr>
              <a:t> </a:t>
            </a:r>
            <a:r>
              <a:rPr kumimoji="1" lang="en-US" altLang="zh-TW" dirty="0" smtClean="0">
                <a:sym typeface="Wingdings"/>
              </a:rPr>
              <a:t>south=</a:t>
            </a:r>
            <a:r>
              <a:rPr kumimoji="1" lang="en-US" altLang="zh-TW" dirty="0" err="1" smtClean="0">
                <a:sym typeface="Wingdings"/>
              </a:rPr>
              <a:t>souf</a:t>
            </a:r>
            <a:endParaRPr kumimoji="1" lang="en-US" altLang="zh-TW" dirty="0" smtClean="0">
              <a:sym typeface="Wingdings"/>
            </a:endParaRPr>
          </a:p>
          <a:p>
            <a:r>
              <a:rPr kumimoji="1" lang="en-US" altLang="zh-TW" dirty="0" smtClean="0">
                <a:sym typeface="Wingdings"/>
              </a:rPr>
              <a:t>Deletion</a:t>
            </a:r>
            <a:r>
              <a:rPr kumimoji="1" lang="zh-TW" altLang="en-US" dirty="0" smtClean="0">
                <a:sym typeface="Wingdings"/>
              </a:rPr>
              <a:t> </a:t>
            </a:r>
            <a:r>
              <a:rPr kumimoji="1" lang="en-US" altLang="zh-TW" dirty="0" smtClean="0">
                <a:sym typeface="Wingdings"/>
              </a:rPr>
              <a:t>of</a:t>
            </a:r>
            <a:r>
              <a:rPr kumimoji="1" lang="zh-TW" altLang="en-US" dirty="0" smtClean="0">
                <a:sym typeface="Wingdings"/>
              </a:rPr>
              <a:t> </a:t>
            </a:r>
            <a:r>
              <a:rPr kumimoji="1" lang="en-US" altLang="zh-TW" dirty="0" smtClean="0">
                <a:sym typeface="Wingdings"/>
              </a:rPr>
              <a:t>middle</a:t>
            </a:r>
            <a:r>
              <a:rPr kumimoji="1" lang="zh-TW" altLang="en-US" dirty="0" smtClean="0">
                <a:sym typeface="Wingdings"/>
              </a:rPr>
              <a:t> </a:t>
            </a:r>
            <a:r>
              <a:rPr kumimoji="1" lang="en-US" altLang="zh-TW" dirty="0" smtClean="0">
                <a:sym typeface="Wingdings"/>
              </a:rPr>
              <a:t>and</a:t>
            </a:r>
            <a:r>
              <a:rPr kumimoji="1" lang="zh-TW" altLang="en-US" dirty="0" smtClean="0">
                <a:sym typeface="Wingdings"/>
              </a:rPr>
              <a:t> </a:t>
            </a:r>
            <a:r>
              <a:rPr kumimoji="1" lang="en-US" altLang="zh-TW" dirty="0" smtClean="0">
                <a:sym typeface="Wingdings"/>
              </a:rPr>
              <a:t>final</a:t>
            </a:r>
            <a:r>
              <a:rPr kumimoji="1" lang="zh-TW" altLang="en-US" dirty="0" smtClean="0">
                <a:sym typeface="Wingdings"/>
              </a:rPr>
              <a:t> </a:t>
            </a:r>
            <a:r>
              <a:rPr kumimoji="1" lang="en-US" altLang="zh-TW" dirty="0" smtClean="0">
                <a:sym typeface="Wingdings"/>
              </a:rPr>
              <a:t>/r/</a:t>
            </a:r>
            <a:r>
              <a:rPr kumimoji="1" lang="zh-TW" altLang="en-US" dirty="0" smtClean="0">
                <a:sym typeface="Wingdings"/>
              </a:rPr>
              <a:t>  </a:t>
            </a:r>
            <a:r>
              <a:rPr kumimoji="1" lang="en-US" altLang="zh-TW" dirty="0" smtClean="0">
                <a:sym typeface="Wingdings"/>
              </a:rPr>
              <a:t>during=doing</a:t>
            </a:r>
          </a:p>
          <a:p>
            <a:r>
              <a:rPr kumimoji="1" lang="en-US" altLang="zh-TW" dirty="0">
                <a:sym typeface="Wingdings"/>
              </a:rPr>
              <a:t>Deletion</a:t>
            </a:r>
            <a:r>
              <a:rPr kumimoji="1" lang="zh-TW" altLang="en-US" dirty="0">
                <a:sym typeface="Wingdings"/>
              </a:rPr>
              <a:t> </a:t>
            </a:r>
            <a:r>
              <a:rPr kumimoji="1" lang="en-US" altLang="zh-TW" dirty="0">
                <a:sym typeface="Wingdings"/>
              </a:rPr>
              <a:t>of</a:t>
            </a:r>
            <a:r>
              <a:rPr kumimoji="1" lang="zh-TW" altLang="en-US" dirty="0">
                <a:sym typeface="Wingdings"/>
              </a:rPr>
              <a:t> </a:t>
            </a:r>
            <a:r>
              <a:rPr kumimoji="1" lang="en-US" altLang="zh-TW" dirty="0">
                <a:sym typeface="Wingdings"/>
              </a:rPr>
              <a:t>middle</a:t>
            </a:r>
            <a:r>
              <a:rPr kumimoji="1" lang="zh-TW" altLang="en-US" dirty="0">
                <a:sym typeface="Wingdings"/>
              </a:rPr>
              <a:t> </a:t>
            </a:r>
            <a:r>
              <a:rPr kumimoji="1" lang="en-US" altLang="zh-TW" dirty="0">
                <a:sym typeface="Wingdings"/>
              </a:rPr>
              <a:t>and</a:t>
            </a:r>
            <a:r>
              <a:rPr kumimoji="1" lang="zh-TW" altLang="en-US" dirty="0">
                <a:sym typeface="Wingdings"/>
              </a:rPr>
              <a:t> </a:t>
            </a:r>
            <a:r>
              <a:rPr kumimoji="1" lang="en-US" altLang="zh-TW" dirty="0">
                <a:sym typeface="Wingdings"/>
              </a:rPr>
              <a:t>final</a:t>
            </a:r>
            <a:r>
              <a:rPr kumimoji="1" lang="zh-TW" altLang="en-US" dirty="0">
                <a:sym typeface="Wingdings"/>
              </a:rPr>
              <a:t> </a:t>
            </a:r>
            <a:r>
              <a:rPr kumimoji="1" lang="en-US" altLang="zh-TW" dirty="0" smtClean="0">
                <a:sym typeface="Wingdings"/>
              </a:rPr>
              <a:t>/l/</a:t>
            </a:r>
            <a:r>
              <a:rPr kumimoji="1" lang="zh-TW" altLang="en-US" dirty="0" smtClean="0">
                <a:sym typeface="Wingdings"/>
              </a:rPr>
              <a:t> </a:t>
            </a:r>
            <a:r>
              <a:rPr kumimoji="1" lang="en-US" altLang="zh-TW" dirty="0" smtClean="0">
                <a:sym typeface="Wingdings"/>
              </a:rPr>
              <a:t>help=</a:t>
            </a:r>
            <a:r>
              <a:rPr kumimoji="1" lang="zh-TW" altLang="en-US" dirty="0" smtClean="0">
                <a:sym typeface="Wingdings"/>
              </a:rPr>
              <a:t> </a:t>
            </a:r>
            <a:r>
              <a:rPr kumimoji="1" lang="en-US" altLang="zh-TW" dirty="0" err="1" smtClean="0">
                <a:sym typeface="Wingdings"/>
              </a:rPr>
              <a:t>hep</a:t>
            </a:r>
            <a:endParaRPr kumimoji="1" lang="en-US" altLang="zh-TW" dirty="0" smtClean="0">
              <a:sym typeface="Wingdings"/>
            </a:endParaRPr>
          </a:p>
          <a:p>
            <a:r>
              <a:rPr kumimoji="1" lang="en-US" altLang="zh-TW" dirty="0" smtClean="0">
                <a:sym typeface="Wingdings"/>
              </a:rPr>
              <a:t>Primary</a:t>
            </a:r>
            <a:r>
              <a:rPr kumimoji="1" lang="zh-TW" altLang="en-US" dirty="0" smtClean="0">
                <a:sym typeface="Wingdings"/>
              </a:rPr>
              <a:t> </a:t>
            </a:r>
            <a:r>
              <a:rPr kumimoji="1" lang="en-US" altLang="zh-TW" dirty="0" smtClean="0">
                <a:sym typeface="Wingdings"/>
              </a:rPr>
              <a:t>stress</a:t>
            </a:r>
            <a:r>
              <a:rPr kumimoji="1" lang="zh-TW" altLang="en-US" dirty="0" smtClean="0">
                <a:sym typeface="Wingdings"/>
              </a:rPr>
              <a:t> </a:t>
            </a:r>
            <a:r>
              <a:rPr kumimoji="1" lang="en-US" altLang="zh-TW" dirty="0" smtClean="0">
                <a:sym typeface="Wingdings"/>
              </a:rPr>
              <a:t>on</a:t>
            </a:r>
            <a:r>
              <a:rPr kumimoji="1" lang="zh-TW" altLang="en-US" dirty="0" smtClean="0">
                <a:sym typeface="Wingdings"/>
              </a:rPr>
              <a:t> </a:t>
            </a:r>
            <a:r>
              <a:rPr kumimoji="1" lang="en-US" altLang="zh-TW" dirty="0" smtClean="0">
                <a:sym typeface="Wingdings"/>
              </a:rPr>
              <a:t>first</a:t>
            </a:r>
            <a:r>
              <a:rPr kumimoji="1" lang="zh-TW" altLang="en-US" dirty="0" smtClean="0">
                <a:sym typeface="Wingdings"/>
              </a:rPr>
              <a:t> </a:t>
            </a:r>
            <a:r>
              <a:rPr kumimoji="1" lang="en-US" altLang="zh-TW" dirty="0" smtClean="0">
                <a:sym typeface="Wingdings"/>
              </a:rPr>
              <a:t>syllable</a:t>
            </a:r>
            <a:r>
              <a:rPr kumimoji="1" lang="zh-TW" altLang="en-US" dirty="0" smtClean="0">
                <a:sym typeface="Wingdings"/>
              </a:rPr>
              <a:t> </a:t>
            </a:r>
            <a:r>
              <a:rPr kumimoji="1" lang="en-US" altLang="zh-TW" dirty="0" smtClean="0">
                <a:sym typeface="Wingdings"/>
              </a:rPr>
              <a:t>police=PO-lice</a:t>
            </a:r>
          </a:p>
          <a:p>
            <a:r>
              <a:rPr kumimoji="1" lang="zh-TW" altLang="zh-TW" dirty="0" smtClean="0">
                <a:sym typeface="Wingdings"/>
              </a:rPr>
              <a:t>/</a:t>
            </a:r>
            <a:r>
              <a:rPr kumimoji="1" lang="en-US" altLang="zh-TW" dirty="0" err="1" smtClean="0">
                <a:sym typeface="Wingdings"/>
              </a:rPr>
              <a:t>ng</a:t>
            </a:r>
            <a:r>
              <a:rPr kumimoji="1" lang="en-US" altLang="zh-TW" dirty="0" smtClean="0">
                <a:sym typeface="Wingdings"/>
              </a:rPr>
              <a:t>//</a:t>
            </a:r>
            <a:r>
              <a:rPr kumimoji="1" lang="en-US" altLang="zh-TW" dirty="0" err="1" smtClean="0">
                <a:sym typeface="Wingdings"/>
              </a:rPr>
              <a:t>ang</a:t>
            </a:r>
            <a:r>
              <a:rPr kumimoji="1" lang="en-US" altLang="zh-TW" dirty="0" smtClean="0">
                <a:sym typeface="Wingdings"/>
              </a:rPr>
              <a:t>/</a:t>
            </a:r>
            <a:r>
              <a:rPr kumimoji="1" lang="zh-TW" altLang="en-US" dirty="0" smtClean="0">
                <a:sym typeface="Wingdings"/>
              </a:rPr>
              <a:t>  </a:t>
            </a:r>
            <a:r>
              <a:rPr kumimoji="1" lang="en-US" altLang="zh-TW" dirty="0" smtClean="0">
                <a:sym typeface="Wingdings"/>
              </a:rPr>
              <a:t>sing=sang</a:t>
            </a:r>
            <a:r>
              <a:rPr kumimoji="1" lang="zh-TW" altLang="en-US" dirty="0" smtClean="0">
                <a:sym typeface="Wingdings"/>
              </a:rPr>
              <a:t> </a:t>
            </a:r>
            <a:r>
              <a:rPr kumimoji="1" lang="en-US" altLang="zh-TW" dirty="0" smtClean="0">
                <a:sym typeface="Wingdings"/>
              </a:rPr>
              <a:t>thing=</a:t>
            </a:r>
            <a:r>
              <a:rPr kumimoji="1" lang="en-US" altLang="zh-TW" dirty="0" err="1" smtClean="0">
                <a:sym typeface="Wingdings"/>
              </a:rPr>
              <a:t>thang</a:t>
            </a:r>
            <a:r>
              <a:rPr kumimoji="1" lang="zh-TW" altLang="en-US" dirty="0" smtClean="0">
                <a:sym typeface="Wingdings"/>
              </a:rPr>
              <a:t> </a:t>
            </a:r>
            <a:r>
              <a:rPr kumimoji="1" lang="en-US" altLang="zh-TW" dirty="0" smtClean="0">
                <a:sym typeface="Wingdings"/>
              </a:rPr>
              <a:t>ring=rang</a:t>
            </a:r>
          </a:p>
          <a:p>
            <a:endParaRPr kumimoji="1" lang="en-US" altLang="zh-TW" dirty="0" smtClean="0">
              <a:sym typeface="Wingdings"/>
            </a:endParaRPr>
          </a:p>
          <a:p>
            <a:endParaRPr kumimoji="1" lang="zh-TW" altLang="en-US" dirty="0"/>
          </a:p>
        </p:txBody>
      </p:sp>
      <p:pic>
        <p:nvPicPr>
          <p:cNvPr id="4" name="圖片 3" descr="images.jpeg"/>
          <p:cNvPicPr>
            <a:picLocks noChangeAspect="1"/>
          </p:cNvPicPr>
          <p:nvPr/>
        </p:nvPicPr>
        <p:blipFill>
          <a:blip r:embed="rId2">
            <a:alphaModFix amt="68000"/>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val="0"/>
              </a:ext>
            </a:extLst>
          </a:blip>
          <a:stretch>
            <a:fillRect/>
          </a:stretch>
        </p:blipFill>
        <p:spPr>
          <a:xfrm>
            <a:off x="0" y="5219700"/>
            <a:ext cx="9144000" cy="1638300"/>
          </a:xfrm>
          <a:prstGeom prst="rect">
            <a:avLst/>
          </a:prstGeom>
        </p:spPr>
      </p:pic>
    </p:spTree>
    <p:extLst>
      <p:ext uri="{BB962C8B-B14F-4D97-AF65-F5344CB8AC3E}">
        <p14:creationId xmlns:p14="http://schemas.microsoft.com/office/powerpoint/2010/main" val="1327748711"/>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kumimoji="1" lang="en-US" altLang="zh-TW" dirty="0" smtClean="0"/>
              <a:t>The</a:t>
            </a:r>
            <a:r>
              <a:rPr kumimoji="1" lang="zh-TW" altLang="en-US" dirty="0" smtClean="0"/>
              <a:t> </a:t>
            </a:r>
            <a:r>
              <a:rPr kumimoji="1" lang="en-US" altLang="zh-TW" dirty="0" smtClean="0"/>
              <a:t>usage</a:t>
            </a:r>
            <a:r>
              <a:rPr kumimoji="1" lang="zh-TW" altLang="en-US" dirty="0" smtClean="0"/>
              <a:t> </a:t>
            </a:r>
            <a:r>
              <a:rPr kumimoji="1" lang="en-US" altLang="zh-TW" dirty="0" smtClean="0"/>
              <a:t>of</a:t>
            </a:r>
            <a:r>
              <a:rPr kumimoji="1" lang="zh-TW" altLang="en-US" dirty="0" smtClean="0"/>
              <a:t> </a:t>
            </a:r>
            <a:r>
              <a:rPr kumimoji="1" lang="en-US" altLang="zh-TW" dirty="0" smtClean="0"/>
              <a:t>be</a:t>
            </a:r>
            <a:r>
              <a:rPr kumimoji="1" lang="zh-TW" altLang="en-US" dirty="0" smtClean="0"/>
              <a:t> </a:t>
            </a:r>
            <a:endParaRPr kumimoji="1" lang="zh-TW" altLang="en-US" dirty="0"/>
          </a:p>
        </p:txBody>
      </p:sp>
      <p:sp>
        <p:nvSpPr>
          <p:cNvPr id="3" name="內容版面配置區 2"/>
          <p:cNvSpPr>
            <a:spLocks noGrp="1"/>
          </p:cNvSpPr>
          <p:nvPr>
            <p:ph idx="1"/>
          </p:nvPr>
        </p:nvSpPr>
        <p:spPr/>
        <p:txBody>
          <a:bodyPr/>
          <a:lstStyle/>
          <a:p>
            <a:r>
              <a:rPr kumimoji="1" lang="en-US" altLang="zh-TW" dirty="0" smtClean="0"/>
              <a:t>I</a:t>
            </a:r>
            <a:r>
              <a:rPr kumimoji="1" lang="zh-TW" altLang="en-US" dirty="0" smtClean="0"/>
              <a:t> </a:t>
            </a:r>
            <a:r>
              <a:rPr kumimoji="1" lang="en-US" altLang="zh-TW" dirty="0" smtClean="0"/>
              <a:t>see</a:t>
            </a:r>
            <a:r>
              <a:rPr kumimoji="1" lang="zh-TW" altLang="en-US" dirty="0" smtClean="0"/>
              <a:t> </a:t>
            </a:r>
            <a:r>
              <a:rPr kumimoji="1" lang="en-US" altLang="zh-TW" dirty="0" smtClean="0"/>
              <a:t>her</a:t>
            </a:r>
            <a:r>
              <a:rPr kumimoji="1" lang="zh-TW" altLang="en-US" dirty="0" smtClean="0"/>
              <a:t> </a:t>
            </a:r>
            <a:r>
              <a:rPr kumimoji="1" lang="en-US" altLang="zh-TW" dirty="0" smtClean="0"/>
              <a:t>when</a:t>
            </a:r>
            <a:r>
              <a:rPr kumimoji="1" lang="zh-TW" altLang="en-US" dirty="0" smtClean="0"/>
              <a:t> </a:t>
            </a:r>
            <a:r>
              <a:rPr kumimoji="1" lang="en-US" altLang="zh-TW" dirty="0" smtClean="0"/>
              <a:t>I</a:t>
            </a:r>
            <a:r>
              <a:rPr kumimoji="1" lang="zh-TW" altLang="en-US" dirty="0" smtClean="0"/>
              <a:t> </a:t>
            </a:r>
            <a:r>
              <a:rPr kumimoji="1" lang="en-US" altLang="zh-TW" dirty="0" smtClean="0"/>
              <a:t>“bees”</a:t>
            </a:r>
            <a:r>
              <a:rPr kumimoji="1" lang="zh-TW" altLang="en-US" dirty="0" smtClean="0"/>
              <a:t> </a:t>
            </a:r>
            <a:r>
              <a:rPr kumimoji="1" lang="en-US" altLang="zh-TW" dirty="0" smtClean="0"/>
              <a:t>on</a:t>
            </a:r>
            <a:r>
              <a:rPr kumimoji="1" lang="zh-TW" altLang="en-US" dirty="0" smtClean="0"/>
              <a:t> </a:t>
            </a:r>
            <a:r>
              <a:rPr kumimoji="1" lang="en-US" altLang="zh-TW" dirty="0" smtClean="0"/>
              <a:t>my</a:t>
            </a:r>
            <a:r>
              <a:rPr kumimoji="1" lang="zh-TW" altLang="en-US" dirty="0" smtClean="0"/>
              <a:t> </a:t>
            </a:r>
            <a:r>
              <a:rPr kumimoji="1" lang="en-US" altLang="zh-TW" dirty="0" smtClean="0"/>
              <a:t>way</a:t>
            </a:r>
            <a:r>
              <a:rPr kumimoji="1" lang="zh-TW" altLang="en-US" dirty="0" smtClean="0"/>
              <a:t> </a:t>
            </a:r>
            <a:r>
              <a:rPr kumimoji="1" lang="en-US" altLang="zh-TW" dirty="0" smtClean="0"/>
              <a:t>to</a:t>
            </a:r>
            <a:r>
              <a:rPr kumimoji="1" lang="zh-TW" altLang="en-US" dirty="0" smtClean="0"/>
              <a:t> </a:t>
            </a:r>
            <a:r>
              <a:rPr kumimoji="1" lang="en-US" altLang="zh-TW" dirty="0" smtClean="0"/>
              <a:t>school.</a:t>
            </a:r>
          </a:p>
          <a:p>
            <a:r>
              <a:rPr kumimoji="1" lang="en-US" altLang="zh-TW" dirty="0" smtClean="0"/>
              <a:t>She</a:t>
            </a:r>
            <a:r>
              <a:rPr kumimoji="1" lang="zh-TW" altLang="en-US" dirty="0" smtClean="0"/>
              <a:t> </a:t>
            </a:r>
            <a:r>
              <a:rPr kumimoji="1" lang="en-US" altLang="zh-TW" dirty="0" smtClean="0"/>
              <a:t>be</a:t>
            </a:r>
            <a:r>
              <a:rPr kumimoji="1" lang="zh-TW" altLang="en-US" dirty="0" smtClean="0"/>
              <a:t> </a:t>
            </a:r>
            <a:r>
              <a:rPr kumimoji="1" lang="en-US" altLang="zh-TW" dirty="0" smtClean="0"/>
              <a:t>there</a:t>
            </a:r>
            <a:r>
              <a:rPr kumimoji="1" lang="zh-TW" altLang="en-US" dirty="0" smtClean="0"/>
              <a:t> </a:t>
            </a:r>
            <a:r>
              <a:rPr kumimoji="1" lang="en-US" altLang="zh-TW" dirty="0" smtClean="0"/>
              <a:t>later.</a:t>
            </a:r>
            <a:r>
              <a:rPr kumimoji="1" lang="zh-TW" altLang="en-US" dirty="0" smtClean="0"/>
              <a:t> </a:t>
            </a:r>
            <a:r>
              <a:rPr kumimoji="1" lang="en-US" altLang="zh-TW" dirty="0" smtClean="0"/>
              <a:t>(future</a:t>
            </a:r>
            <a:r>
              <a:rPr kumimoji="1" lang="zh-TW" altLang="en-US" dirty="0" smtClean="0"/>
              <a:t> </a:t>
            </a:r>
            <a:r>
              <a:rPr kumimoji="1" lang="en-US" altLang="zh-TW" dirty="0" smtClean="0"/>
              <a:t>tense)</a:t>
            </a:r>
          </a:p>
          <a:p>
            <a:r>
              <a:rPr kumimoji="1" lang="en-US" altLang="zh-TW" dirty="0" smtClean="0"/>
              <a:t>He</a:t>
            </a:r>
            <a:r>
              <a:rPr kumimoji="1" lang="zh-TW" altLang="en-US" dirty="0" smtClean="0"/>
              <a:t> </a:t>
            </a:r>
            <a:r>
              <a:rPr kumimoji="1" lang="en-US" altLang="zh-TW" dirty="0" smtClean="0"/>
              <a:t>sick</a:t>
            </a:r>
            <a:r>
              <a:rPr kumimoji="1" lang="zh-TW" altLang="en-US" dirty="0" smtClean="0"/>
              <a:t> </a:t>
            </a:r>
            <a:r>
              <a:rPr kumimoji="1" lang="en-US" altLang="zh-TW" dirty="0" smtClean="0"/>
              <a:t>today</a:t>
            </a:r>
            <a:r>
              <a:rPr kumimoji="1" lang="zh-TW" altLang="en-US" dirty="0" smtClean="0"/>
              <a:t> </a:t>
            </a:r>
            <a:r>
              <a:rPr kumimoji="1" lang="en-US" altLang="zh-TW" dirty="0" smtClean="0"/>
              <a:t>.(be</a:t>
            </a:r>
            <a:r>
              <a:rPr kumimoji="1" lang="zh-TW" altLang="en-US" dirty="0" smtClean="0"/>
              <a:t> </a:t>
            </a:r>
            <a:r>
              <a:rPr kumimoji="1" lang="en-US" altLang="zh-TW" dirty="0" smtClean="0"/>
              <a:t>verb</a:t>
            </a:r>
            <a:r>
              <a:rPr kumimoji="1" lang="zh-TW" altLang="en-US" dirty="0" smtClean="0"/>
              <a:t> </a:t>
            </a:r>
            <a:r>
              <a:rPr kumimoji="1" lang="en-US" altLang="zh-TW" dirty="0" smtClean="0"/>
              <a:t>omitted)</a:t>
            </a:r>
          </a:p>
          <a:p>
            <a:r>
              <a:rPr kumimoji="1" lang="en-US" altLang="zh-TW" dirty="0" smtClean="0"/>
              <a:t>He</a:t>
            </a:r>
            <a:r>
              <a:rPr kumimoji="1" lang="zh-TW" altLang="en-US" dirty="0" smtClean="0"/>
              <a:t> </a:t>
            </a:r>
            <a:r>
              <a:rPr kumimoji="1" lang="en-US" altLang="zh-TW" dirty="0" smtClean="0"/>
              <a:t>been</a:t>
            </a:r>
            <a:r>
              <a:rPr kumimoji="1" lang="zh-TW" altLang="en-US" dirty="0" smtClean="0"/>
              <a:t> </a:t>
            </a:r>
            <a:r>
              <a:rPr kumimoji="1" lang="en-US" altLang="zh-TW" dirty="0" smtClean="0"/>
              <a:t>there</a:t>
            </a:r>
            <a:r>
              <a:rPr kumimoji="1" lang="zh-TW" altLang="en-US" dirty="0" smtClean="0"/>
              <a:t> </a:t>
            </a:r>
            <a:r>
              <a:rPr kumimoji="1" lang="en-US" altLang="zh-TW" dirty="0" smtClean="0"/>
              <a:t>before.</a:t>
            </a:r>
            <a:r>
              <a:rPr kumimoji="1" lang="zh-TW" altLang="en-US" dirty="0" smtClean="0"/>
              <a:t> </a:t>
            </a:r>
            <a:r>
              <a:rPr kumimoji="1" lang="en-US" altLang="zh-TW" dirty="0" smtClean="0"/>
              <a:t>(has</a:t>
            </a:r>
            <a:r>
              <a:rPr kumimoji="1" lang="zh-TW" altLang="en-US" dirty="0" smtClean="0"/>
              <a:t> </a:t>
            </a:r>
            <a:r>
              <a:rPr kumimoji="1" lang="en-US" altLang="zh-TW" dirty="0" smtClean="0"/>
              <a:t>omitted)</a:t>
            </a:r>
            <a:endParaRPr kumimoji="1" lang="zh-TW" altLang="en-US" dirty="0"/>
          </a:p>
        </p:txBody>
      </p:sp>
      <p:pic>
        <p:nvPicPr>
          <p:cNvPr id="4" name="圖片 3" descr="螢幕快照 2015-06-05 上午3.02.55.png"/>
          <p:cNvPicPr>
            <a:picLocks noChangeAspect="1"/>
          </p:cNvPicPr>
          <p:nvPr/>
        </p:nvPicPr>
        <p:blipFill>
          <a:blip r:embed="rId2">
            <a:alphaModFix amt="72000"/>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val="0"/>
              </a:ext>
            </a:extLst>
          </a:blip>
          <a:stretch>
            <a:fillRect/>
          </a:stretch>
        </p:blipFill>
        <p:spPr>
          <a:xfrm>
            <a:off x="0" y="3892936"/>
            <a:ext cx="9144000" cy="2965063"/>
          </a:xfrm>
          <a:prstGeom prst="rect">
            <a:avLst/>
          </a:prstGeom>
        </p:spPr>
      </p:pic>
    </p:spTree>
    <p:extLst>
      <p:ext uri="{BB962C8B-B14F-4D97-AF65-F5344CB8AC3E}">
        <p14:creationId xmlns:p14="http://schemas.microsoft.com/office/powerpoint/2010/main" val="4211947390"/>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kumimoji="1" lang="en-US" altLang="zh-TW" dirty="0" smtClean="0"/>
              <a:t>Negation</a:t>
            </a:r>
            <a:endParaRPr kumimoji="1" lang="zh-TW" altLang="en-US" dirty="0"/>
          </a:p>
        </p:txBody>
      </p:sp>
      <p:sp>
        <p:nvSpPr>
          <p:cNvPr id="3" name="內容版面配置區 2"/>
          <p:cNvSpPr>
            <a:spLocks noGrp="1"/>
          </p:cNvSpPr>
          <p:nvPr>
            <p:ph idx="1"/>
          </p:nvPr>
        </p:nvSpPr>
        <p:spPr/>
        <p:txBody>
          <a:bodyPr/>
          <a:lstStyle/>
          <a:p>
            <a:r>
              <a:rPr kumimoji="1" lang="en-US" altLang="zh-TW" dirty="0" smtClean="0"/>
              <a:t>It</a:t>
            </a:r>
            <a:r>
              <a:rPr kumimoji="1" lang="zh-TW" altLang="en-US" dirty="0" smtClean="0"/>
              <a:t> </a:t>
            </a:r>
            <a:r>
              <a:rPr kumimoji="1" lang="en-US" altLang="zh-TW" dirty="0" err="1" smtClean="0"/>
              <a:t>ain</a:t>
            </a:r>
            <a:r>
              <a:rPr kumimoji="1" lang="zh-TW" altLang="en-US" dirty="0" smtClean="0"/>
              <a:t> </a:t>
            </a:r>
            <a:r>
              <a:rPr kumimoji="1" lang="en-US" altLang="zh-TW" dirty="0" smtClean="0"/>
              <a:t>nobody</a:t>
            </a:r>
            <a:r>
              <a:rPr kumimoji="1" lang="zh-TW" altLang="en-US" dirty="0" smtClean="0"/>
              <a:t> </a:t>
            </a:r>
            <a:r>
              <a:rPr kumimoji="1" lang="en-US" altLang="zh-TW" dirty="0" smtClean="0"/>
              <a:t>I</a:t>
            </a:r>
            <a:r>
              <a:rPr kumimoji="1" lang="zh-TW" altLang="en-US" dirty="0" smtClean="0"/>
              <a:t> </a:t>
            </a:r>
            <a:r>
              <a:rPr kumimoji="1" lang="en-US" altLang="zh-TW" dirty="0" smtClean="0"/>
              <a:t>can</a:t>
            </a:r>
            <a:r>
              <a:rPr kumimoji="1" lang="zh-TW" altLang="en-US" dirty="0" smtClean="0"/>
              <a:t> </a:t>
            </a:r>
            <a:r>
              <a:rPr kumimoji="1" lang="en-US" altLang="zh-TW" dirty="0" smtClean="0"/>
              <a:t>trust.</a:t>
            </a:r>
            <a:r>
              <a:rPr kumimoji="1" lang="zh-TW" altLang="en-US" dirty="0" smtClean="0"/>
              <a:t> </a:t>
            </a:r>
            <a:r>
              <a:rPr kumimoji="1" lang="en-US" altLang="zh-TW" dirty="0" smtClean="0"/>
              <a:t>=I</a:t>
            </a:r>
            <a:r>
              <a:rPr kumimoji="1" lang="zh-TW" altLang="en-US" dirty="0" smtClean="0"/>
              <a:t> </a:t>
            </a:r>
            <a:r>
              <a:rPr kumimoji="1" lang="en-US" altLang="zh-TW" dirty="0" smtClean="0"/>
              <a:t>can</a:t>
            </a:r>
            <a:r>
              <a:rPr kumimoji="1" lang="zh-TW" altLang="en-US" dirty="0" smtClean="0"/>
              <a:t> </a:t>
            </a:r>
            <a:r>
              <a:rPr kumimoji="1" lang="en-US" altLang="zh-TW" dirty="0" smtClean="0"/>
              <a:t>trust</a:t>
            </a:r>
            <a:r>
              <a:rPr kumimoji="1" lang="zh-TW" altLang="en-US" dirty="0" smtClean="0"/>
              <a:t> </a:t>
            </a:r>
            <a:r>
              <a:rPr kumimoji="1" lang="en-US" altLang="zh-TW" dirty="0" smtClean="0"/>
              <a:t>no</a:t>
            </a:r>
            <a:r>
              <a:rPr kumimoji="1" lang="zh-TW" altLang="en-US" dirty="0" smtClean="0"/>
              <a:t> </a:t>
            </a:r>
            <a:r>
              <a:rPr kumimoji="1" lang="en-US" altLang="zh-TW" dirty="0" smtClean="0"/>
              <a:t>one</a:t>
            </a:r>
            <a:r>
              <a:rPr kumimoji="1" lang="zh-TW" altLang="en-US" dirty="0" smtClean="0"/>
              <a:t>.</a:t>
            </a:r>
            <a:endParaRPr kumimoji="1" lang="en-US" altLang="zh-TW" dirty="0" smtClean="0"/>
          </a:p>
          <a:p>
            <a:r>
              <a:rPr kumimoji="1" lang="en-US" altLang="zh-TW" dirty="0" err="1" smtClean="0"/>
              <a:t>Ain’t</a:t>
            </a:r>
            <a:r>
              <a:rPr kumimoji="1" lang="zh-TW" altLang="en-US" dirty="0" smtClean="0"/>
              <a:t> </a:t>
            </a:r>
            <a:r>
              <a:rPr kumimoji="1" lang="en-US" altLang="zh-TW" dirty="0" smtClean="0"/>
              <a:t>none</a:t>
            </a:r>
            <a:r>
              <a:rPr kumimoji="1" lang="zh-TW" altLang="en-US" dirty="0" smtClean="0"/>
              <a:t> </a:t>
            </a:r>
            <a:r>
              <a:rPr kumimoji="1" lang="en-US" altLang="zh-TW" dirty="0" smtClean="0"/>
              <a:t>of</a:t>
            </a:r>
            <a:r>
              <a:rPr kumimoji="1" lang="zh-TW" altLang="en-US" dirty="0" smtClean="0"/>
              <a:t> </a:t>
            </a:r>
            <a:r>
              <a:rPr kumimoji="1" lang="en-US" altLang="zh-TW" dirty="0" smtClean="0"/>
              <a:t>these</a:t>
            </a:r>
            <a:r>
              <a:rPr kumimoji="1" lang="zh-TW" altLang="en-US" dirty="0" smtClean="0"/>
              <a:t> </a:t>
            </a:r>
            <a:r>
              <a:rPr kumimoji="1" lang="en-US" altLang="zh-TW" dirty="0" smtClean="0"/>
              <a:t>dudes</a:t>
            </a:r>
            <a:r>
              <a:rPr kumimoji="1" lang="zh-TW" altLang="en-US" dirty="0" smtClean="0"/>
              <a:t> </a:t>
            </a:r>
            <a:r>
              <a:rPr kumimoji="1" lang="en-US" altLang="zh-TW" dirty="0" smtClean="0"/>
              <a:t>can</a:t>
            </a:r>
            <a:r>
              <a:rPr kumimoji="1" lang="zh-TW" altLang="en-US" dirty="0" smtClean="0"/>
              <a:t> </a:t>
            </a:r>
            <a:r>
              <a:rPr kumimoji="1" lang="en-US" altLang="zh-TW" dirty="0" smtClean="0"/>
              <a:t>beat</a:t>
            </a:r>
            <a:r>
              <a:rPr kumimoji="1" lang="zh-TW" altLang="en-US" dirty="0" smtClean="0"/>
              <a:t> </a:t>
            </a:r>
            <a:r>
              <a:rPr kumimoji="1" lang="en-US" altLang="zh-TW" dirty="0" smtClean="0"/>
              <a:t>me.=</a:t>
            </a:r>
            <a:r>
              <a:rPr kumimoji="1" lang="zh-TW" altLang="en-US" dirty="0" smtClean="0"/>
              <a:t>  </a:t>
            </a:r>
            <a:r>
              <a:rPr kumimoji="1" lang="en-US" altLang="zh-TW" dirty="0" smtClean="0"/>
              <a:t>None</a:t>
            </a:r>
            <a:r>
              <a:rPr kumimoji="1" lang="zh-TW" altLang="en-US" dirty="0" smtClean="0"/>
              <a:t> </a:t>
            </a:r>
            <a:r>
              <a:rPr kumimoji="1" lang="en-US" altLang="zh-TW" dirty="0" smtClean="0"/>
              <a:t>of</a:t>
            </a:r>
            <a:r>
              <a:rPr kumimoji="1" lang="zh-TW" altLang="en-US" dirty="0" smtClean="0"/>
              <a:t> </a:t>
            </a:r>
            <a:r>
              <a:rPr kumimoji="1" lang="en-US" altLang="zh-TW" dirty="0" smtClean="0"/>
              <a:t>these</a:t>
            </a:r>
            <a:r>
              <a:rPr kumimoji="1" lang="zh-TW" altLang="en-US" dirty="0" smtClean="0"/>
              <a:t> </a:t>
            </a:r>
            <a:r>
              <a:rPr kumimoji="1" lang="en-US" altLang="zh-TW" dirty="0" smtClean="0"/>
              <a:t>dudes</a:t>
            </a:r>
            <a:r>
              <a:rPr kumimoji="1" lang="zh-TW" altLang="en-US" dirty="0" smtClean="0"/>
              <a:t> </a:t>
            </a:r>
            <a:r>
              <a:rPr kumimoji="1" lang="en-US" altLang="zh-TW" dirty="0" smtClean="0"/>
              <a:t>can</a:t>
            </a:r>
            <a:r>
              <a:rPr kumimoji="1" lang="zh-TW" altLang="en-US" dirty="0" smtClean="0"/>
              <a:t> </a:t>
            </a:r>
            <a:r>
              <a:rPr kumimoji="1" lang="en-US" altLang="zh-TW" dirty="0" smtClean="0"/>
              <a:t>beat</a:t>
            </a:r>
            <a:r>
              <a:rPr kumimoji="1" lang="zh-TW" altLang="en-US" dirty="0" smtClean="0"/>
              <a:t> </a:t>
            </a:r>
            <a:r>
              <a:rPr kumimoji="1" lang="en-US" altLang="zh-TW" dirty="0" smtClean="0"/>
              <a:t>me.</a:t>
            </a:r>
            <a:endParaRPr kumimoji="1" lang="en-US" altLang="zh-TW" dirty="0"/>
          </a:p>
        </p:txBody>
      </p:sp>
      <p:pic>
        <p:nvPicPr>
          <p:cNvPr id="4" name="圖片 3" descr="HM-HattieMcDaniel-GWTW-1939-window.png"/>
          <p:cNvPicPr>
            <a:picLocks noChangeAspect="1"/>
          </p:cNvPicPr>
          <p:nvPr/>
        </p:nvPicPr>
        <p:blipFill>
          <a:blip r:embed="rId2">
            <a:alphaModFix amt="69000"/>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2" y="0"/>
            <a:ext cx="9144001" cy="6858001"/>
          </a:xfrm>
          <a:prstGeom prst="rect">
            <a:avLst/>
          </a:prstGeom>
        </p:spPr>
      </p:pic>
    </p:spTree>
    <p:extLst>
      <p:ext uri="{BB962C8B-B14F-4D97-AF65-F5344CB8AC3E}">
        <p14:creationId xmlns:p14="http://schemas.microsoft.com/office/powerpoint/2010/main" val="4071331974"/>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p:cNvSpPr>
            <a:spLocks noGrp="1"/>
          </p:cNvSpPr>
          <p:nvPr>
            <p:ph type="title"/>
          </p:nvPr>
        </p:nvSpPr>
        <p:spPr/>
        <p:txBody>
          <a:bodyPr>
            <a:normAutofit fontScale="90000"/>
          </a:bodyPr>
          <a:lstStyle/>
          <a:p>
            <a:r>
              <a:rPr kumimoji="1" lang="en-US" altLang="zh-TW" dirty="0" smtClean="0"/>
              <a:t>The</a:t>
            </a:r>
            <a:r>
              <a:rPr kumimoji="1" lang="zh-TW" altLang="en-US" dirty="0" smtClean="0"/>
              <a:t> </a:t>
            </a:r>
            <a:r>
              <a:rPr kumimoji="1" lang="en-US" altLang="zh-TW" dirty="0" smtClean="0"/>
              <a:t>reason</a:t>
            </a:r>
            <a:r>
              <a:rPr kumimoji="1" lang="zh-TW" altLang="en-US" dirty="0" smtClean="0"/>
              <a:t> </a:t>
            </a:r>
            <a:r>
              <a:rPr kumimoji="1" lang="en-US" altLang="zh-TW" dirty="0" smtClean="0"/>
              <a:t>of</a:t>
            </a:r>
            <a:r>
              <a:rPr kumimoji="1" lang="zh-TW" altLang="en-US" dirty="0" smtClean="0"/>
              <a:t> </a:t>
            </a:r>
            <a:r>
              <a:rPr kumimoji="1" lang="en-US" altLang="zh-TW" dirty="0" smtClean="0"/>
              <a:t>choosing</a:t>
            </a:r>
            <a:r>
              <a:rPr kumimoji="1" lang="zh-TW" altLang="en-US" dirty="0" smtClean="0"/>
              <a:t> </a:t>
            </a:r>
            <a:r>
              <a:rPr kumimoji="1" lang="en-US" altLang="zh-TW" dirty="0" smtClean="0"/>
              <a:t>music</a:t>
            </a:r>
            <a:r>
              <a:rPr kumimoji="1" lang="zh-TW" altLang="en-US" dirty="0" smtClean="0"/>
              <a:t> </a:t>
            </a:r>
            <a:r>
              <a:rPr kumimoji="1" lang="en-US" altLang="zh-TW" dirty="0" smtClean="0"/>
              <a:t>to</a:t>
            </a:r>
            <a:r>
              <a:rPr kumimoji="1" lang="zh-TW" altLang="en-US" dirty="0" smtClean="0"/>
              <a:t> </a:t>
            </a:r>
            <a:r>
              <a:rPr kumimoji="1" lang="en-US" altLang="zh-TW" dirty="0" smtClean="0"/>
              <a:t>research</a:t>
            </a:r>
            <a:r>
              <a:rPr kumimoji="1" lang="zh-TW" altLang="en-US" dirty="0" smtClean="0"/>
              <a:t> </a:t>
            </a:r>
            <a:r>
              <a:rPr kumimoji="1" lang="en-US" altLang="zh-TW" dirty="0" smtClean="0"/>
              <a:t>black</a:t>
            </a:r>
            <a:r>
              <a:rPr kumimoji="1" lang="zh-TW" altLang="en-US" dirty="0" smtClean="0"/>
              <a:t> </a:t>
            </a:r>
            <a:r>
              <a:rPr kumimoji="1" lang="en-US" altLang="zh-TW" dirty="0" smtClean="0"/>
              <a:t>culture</a:t>
            </a:r>
            <a:endParaRPr kumimoji="1" lang="zh-TW" altLang="en-US" dirty="0"/>
          </a:p>
        </p:txBody>
      </p:sp>
      <p:pic>
        <p:nvPicPr>
          <p:cNvPr id="7" name="內容版面配置區 6" descr="51b5-t7ppFL._SY344_BO1,204,203,200_.jpg"/>
          <p:cNvPicPr>
            <a:picLocks noGrp="1" noChangeAspect="1"/>
          </p:cNvPicPr>
          <p:nvPr>
            <p:ph sz="half" idx="1"/>
          </p:nvPr>
        </p:nvPicPr>
        <p:blipFill>
          <a:blip r:embed="rId2">
            <a:extLst>
              <a:ext uri="{28A0092B-C50C-407E-A947-70E740481C1C}">
                <a14:useLocalDpi xmlns:a14="http://schemas.microsoft.com/office/drawing/2010/main" val="0"/>
              </a:ext>
            </a:extLst>
          </a:blip>
          <a:srcRect l="-22136" r="-22136"/>
          <a:stretch>
            <a:fillRect/>
          </a:stretch>
        </p:blipFill>
        <p:spPr/>
      </p:pic>
      <p:sp>
        <p:nvSpPr>
          <p:cNvPr id="6" name="內容版面配置區 5"/>
          <p:cNvSpPr>
            <a:spLocks noGrp="1"/>
          </p:cNvSpPr>
          <p:nvPr>
            <p:ph sz="half" idx="2"/>
          </p:nvPr>
        </p:nvSpPr>
        <p:spPr/>
        <p:txBody>
          <a:bodyPr>
            <a:normAutofit fontScale="92500" lnSpcReduction="10000"/>
          </a:bodyPr>
          <a:lstStyle/>
          <a:p>
            <a:r>
              <a:rPr lang="en-US" altLang="zh-TW" dirty="0"/>
              <a:t>“music is not only a reflection of the values of black culture but, to some extent, the basis upon which it is built…the investigation of black music is also the investigation of the black mind ,the black social orientation ,and primarily , the black culture”</a:t>
            </a:r>
          </a:p>
          <a:p>
            <a:endParaRPr kumimoji="1" lang="zh-TW" altLang="en-US" dirty="0"/>
          </a:p>
        </p:txBody>
      </p:sp>
    </p:spTree>
    <p:extLst>
      <p:ext uri="{BB962C8B-B14F-4D97-AF65-F5344CB8AC3E}">
        <p14:creationId xmlns:p14="http://schemas.microsoft.com/office/powerpoint/2010/main" val="16777976"/>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kumimoji="1" lang="en-US" altLang="zh-TW" dirty="0" smtClean="0"/>
              <a:t>Rap---a</a:t>
            </a:r>
            <a:r>
              <a:rPr kumimoji="1" lang="zh-TW" altLang="en-US" dirty="0" smtClean="0"/>
              <a:t> </a:t>
            </a:r>
            <a:r>
              <a:rPr kumimoji="1" lang="en-US" altLang="zh-TW" dirty="0" smtClean="0"/>
              <a:t>hidden</a:t>
            </a:r>
            <a:r>
              <a:rPr kumimoji="1" lang="zh-TW" altLang="en-US" dirty="0" smtClean="0"/>
              <a:t> </a:t>
            </a:r>
            <a:r>
              <a:rPr kumimoji="1" lang="en-US" altLang="zh-TW" dirty="0" smtClean="0"/>
              <a:t>transcript</a:t>
            </a:r>
            <a:endParaRPr kumimoji="1" lang="zh-TW" altLang="en-US" dirty="0"/>
          </a:p>
        </p:txBody>
      </p:sp>
      <p:sp>
        <p:nvSpPr>
          <p:cNvPr id="3" name="內容版面配置區 2"/>
          <p:cNvSpPr>
            <a:spLocks noGrp="1"/>
          </p:cNvSpPr>
          <p:nvPr>
            <p:ph idx="1"/>
          </p:nvPr>
        </p:nvSpPr>
        <p:spPr/>
        <p:txBody>
          <a:bodyPr/>
          <a:lstStyle/>
          <a:p>
            <a:r>
              <a:rPr kumimoji="1" lang="en-US" altLang="zh-TW" dirty="0" smtClean="0"/>
              <a:t>“It</a:t>
            </a:r>
            <a:r>
              <a:rPr kumimoji="1" lang="zh-TW" altLang="en-US" dirty="0" smtClean="0"/>
              <a:t> </a:t>
            </a:r>
            <a:r>
              <a:rPr kumimoji="1" lang="en-US" altLang="zh-TW" dirty="0" smtClean="0"/>
              <a:t>uses</a:t>
            </a:r>
            <a:r>
              <a:rPr kumimoji="1" lang="zh-TW" altLang="en-US" dirty="0" smtClean="0"/>
              <a:t> </a:t>
            </a:r>
            <a:r>
              <a:rPr kumimoji="1" lang="en-US" altLang="zh-TW" dirty="0" smtClean="0"/>
              <a:t>cloaked</a:t>
            </a:r>
            <a:r>
              <a:rPr kumimoji="1" lang="zh-TW" altLang="en-US" dirty="0" smtClean="0"/>
              <a:t> </a:t>
            </a:r>
            <a:r>
              <a:rPr kumimoji="1" lang="en-US" altLang="zh-TW" dirty="0" smtClean="0"/>
              <a:t>speech</a:t>
            </a:r>
            <a:r>
              <a:rPr kumimoji="1" lang="zh-TW" altLang="en-US" dirty="0" smtClean="0"/>
              <a:t> </a:t>
            </a:r>
            <a:r>
              <a:rPr kumimoji="1" lang="en-US" altLang="zh-TW" dirty="0" smtClean="0"/>
              <a:t>and</a:t>
            </a:r>
            <a:r>
              <a:rPr kumimoji="1" lang="zh-TW" altLang="en-US" dirty="0" smtClean="0"/>
              <a:t> </a:t>
            </a:r>
            <a:r>
              <a:rPr kumimoji="1" lang="en-US" altLang="zh-TW" dirty="0" smtClean="0"/>
              <a:t>disguised</a:t>
            </a:r>
            <a:r>
              <a:rPr kumimoji="1" lang="zh-TW" altLang="en-US" dirty="0" smtClean="0"/>
              <a:t> </a:t>
            </a:r>
            <a:r>
              <a:rPr kumimoji="1" lang="en-US" altLang="zh-TW" dirty="0" smtClean="0"/>
              <a:t>cultural</a:t>
            </a:r>
            <a:r>
              <a:rPr kumimoji="1" lang="zh-TW" altLang="en-US" dirty="0" smtClean="0"/>
              <a:t> </a:t>
            </a:r>
            <a:r>
              <a:rPr kumimoji="1" lang="en-US" altLang="zh-TW" dirty="0" smtClean="0"/>
              <a:t>codes</a:t>
            </a:r>
            <a:r>
              <a:rPr kumimoji="1" lang="zh-TW" altLang="en-US" dirty="0" smtClean="0"/>
              <a:t> </a:t>
            </a:r>
            <a:r>
              <a:rPr kumimoji="1" lang="en-US" altLang="zh-TW" dirty="0" smtClean="0"/>
              <a:t>to</a:t>
            </a:r>
            <a:r>
              <a:rPr kumimoji="1" lang="zh-TW" altLang="en-US" dirty="0" smtClean="0"/>
              <a:t> </a:t>
            </a:r>
            <a:r>
              <a:rPr kumimoji="1" lang="en-US" altLang="zh-TW" dirty="0" smtClean="0"/>
              <a:t>comment</a:t>
            </a:r>
            <a:r>
              <a:rPr kumimoji="1" lang="zh-TW" altLang="en-US" dirty="0" smtClean="0"/>
              <a:t> </a:t>
            </a:r>
            <a:r>
              <a:rPr kumimoji="1" lang="en-US" altLang="zh-TW" dirty="0" smtClean="0"/>
              <a:t>on</a:t>
            </a:r>
            <a:r>
              <a:rPr kumimoji="1" lang="zh-TW" altLang="en-US" dirty="0" smtClean="0"/>
              <a:t> </a:t>
            </a:r>
            <a:r>
              <a:rPr kumimoji="1" lang="en-US" altLang="zh-TW" dirty="0" smtClean="0"/>
              <a:t>and</a:t>
            </a:r>
            <a:r>
              <a:rPr kumimoji="1" lang="zh-TW" altLang="en-US" dirty="0" smtClean="0"/>
              <a:t> </a:t>
            </a:r>
            <a:r>
              <a:rPr kumimoji="1" lang="en-US" altLang="zh-TW" dirty="0" smtClean="0"/>
              <a:t>challenge</a:t>
            </a:r>
            <a:r>
              <a:rPr kumimoji="1" lang="zh-TW" altLang="en-US" dirty="0" smtClean="0"/>
              <a:t> </a:t>
            </a:r>
            <a:r>
              <a:rPr kumimoji="1" lang="en-US" altLang="zh-TW" dirty="0" smtClean="0"/>
              <a:t>aspects</a:t>
            </a:r>
            <a:r>
              <a:rPr kumimoji="1" lang="zh-TW" altLang="en-US" dirty="0" smtClean="0"/>
              <a:t> </a:t>
            </a:r>
            <a:r>
              <a:rPr kumimoji="1" lang="en-US" altLang="zh-TW" dirty="0" smtClean="0"/>
              <a:t>of</a:t>
            </a:r>
            <a:r>
              <a:rPr kumimoji="1" lang="zh-TW" altLang="en-US" dirty="0" smtClean="0"/>
              <a:t> </a:t>
            </a:r>
            <a:r>
              <a:rPr kumimoji="1" lang="en-US" altLang="zh-TW" dirty="0" smtClean="0"/>
              <a:t>current</a:t>
            </a:r>
            <a:r>
              <a:rPr kumimoji="1" lang="zh-TW" altLang="en-US" dirty="0" smtClean="0"/>
              <a:t> </a:t>
            </a:r>
            <a:r>
              <a:rPr kumimoji="1" lang="en-US" altLang="zh-TW" dirty="0" smtClean="0"/>
              <a:t>power</a:t>
            </a:r>
            <a:r>
              <a:rPr kumimoji="1" lang="zh-TW" altLang="en-US" dirty="0" smtClean="0"/>
              <a:t> </a:t>
            </a:r>
            <a:r>
              <a:rPr kumimoji="1" lang="en-US" altLang="zh-TW" dirty="0" smtClean="0"/>
              <a:t>inequalities.</a:t>
            </a:r>
            <a:r>
              <a:rPr kumimoji="1" lang="zh-TW" altLang="en-US" dirty="0" smtClean="0"/>
              <a:t> </a:t>
            </a:r>
            <a:r>
              <a:rPr kumimoji="1" lang="en-US" altLang="zh-TW" dirty="0" smtClean="0"/>
              <a:t>”</a:t>
            </a:r>
          </a:p>
          <a:p>
            <a:r>
              <a:rPr kumimoji="1" lang="en-US" altLang="zh-TW" dirty="0" smtClean="0"/>
              <a:t>A</a:t>
            </a:r>
            <a:r>
              <a:rPr kumimoji="1" lang="zh-TW" altLang="en-US" dirty="0" smtClean="0"/>
              <a:t> </a:t>
            </a:r>
            <a:r>
              <a:rPr kumimoji="1" lang="en-US" altLang="zh-TW" dirty="0" smtClean="0"/>
              <a:t>stage</a:t>
            </a:r>
            <a:r>
              <a:rPr kumimoji="1" lang="zh-TW" altLang="en-US" dirty="0" smtClean="0"/>
              <a:t> </a:t>
            </a:r>
            <a:r>
              <a:rPr kumimoji="1" lang="zh-TW" altLang="zh-TW" dirty="0" smtClean="0"/>
              <a:t>f</a:t>
            </a:r>
            <a:r>
              <a:rPr kumimoji="1" lang="en-US" altLang="zh-TW" dirty="0" smtClean="0"/>
              <a:t>or</a:t>
            </a:r>
            <a:r>
              <a:rPr kumimoji="1" lang="zh-TW" altLang="en-US" dirty="0" smtClean="0"/>
              <a:t> </a:t>
            </a:r>
            <a:r>
              <a:rPr kumimoji="1" lang="en-US" altLang="zh-TW" dirty="0" smtClean="0"/>
              <a:t>the</a:t>
            </a:r>
            <a:r>
              <a:rPr kumimoji="1" lang="zh-TW" altLang="en-US" dirty="0" smtClean="0"/>
              <a:t> </a:t>
            </a:r>
            <a:r>
              <a:rPr kumimoji="1" lang="en-US" altLang="zh-TW" dirty="0" smtClean="0"/>
              <a:t>theater</a:t>
            </a:r>
            <a:r>
              <a:rPr kumimoji="1" lang="zh-TW" altLang="en-US" dirty="0" smtClean="0"/>
              <a:t> </a:t>
            </a:r>
            <a:r>
              <a:rPr kumimoji="1" lang="en-US" altLang="zh-TW" dirty="0" smtClean="0"/>
              <a:t>of</a:t>
            </a:r>
            <a:r>
              <a:rPr kumimoji="1" lang="zh-TW" altLang="en-US" dirty="0" smtClean="0"/>
              <a:t> </a:t>
            </a:r>
            <a:r>
              <a:rPr kumimoji="1" lang="en-US" altLang="zh-TW" dirty="0" smtClean="0"/>
              <a:t>the</a:t>
            </a:r>
            <a:r>
              <a:rPr kumimoji="1" lang="zh-TW" altLang="en-US" dirty="0" smtClean="0"/>
              <a:t> </a:t>
            </a:r>
            <a:r>
              <a:rPr kumimoji="1" lang="en-US" altLang="zh-TW" dirty="0" smtClean="0"/>
              <a:t>powerless</a:t>
            </a:r>
            <a:endParaRPr kumimoji="1" lang="zh-TW" altLang="en-US" dirty="0"/>
          </a:p>
        </p:txBody>
      </p:sp>
      <p:pic>
        <p:nvPicPr>
          <p:cNvPr id="4" name="圖片 3" descr="Unknown.png"/>
          <p:cNvPicPr>
            <a:picLocks noChangeAspect="1"/>
          </p:cNvPicPr>
          <p:nvPr/>
        </p:nvPicPr>
        <p:blipFill>
          <a:blip r:embed="rId2">
            <a:alphaModFix amt="17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510738426"/>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圖片 3" descr="Don't_Blame_Yourself...Blame_Hip-Hop.jpg"/>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0" y="560556"/>
            <a:ext cx="9144000" cy="6079787"/>
          </a:xfrm>
          <a:prstGeom prst="rect">
            <a:avLst/>
          </a:prstGeom>
        </p:spPr>
      </p:pic>
      <p:sp>
        <p:nvSpPr>
          <p:cNvPr id="2" name="標題 1"/>
          <p:cNvSpPr>
            <a:spLocks noGrp="1"/>
          </p:cNvSpPr>
          <p:nvPr>
            <p:ph type="ctrTitle"/>
          </p:nvPr>
        </p:nvSpPr>
        <p:spPr/>
        <p:txBody>
          <a:bodyPr/>
          <a:lstStyle/>
          <a:p>
            <a:r>
              <a:rPr lang="en-US" altLang="zh-TW" dirty="0">
                <a:solidFill>
                  <a:srgbClr val="FFFFFF"/>
                </a:solidFill>
              </a:rPr>
              <a:t>Social background-related words</a:t>
            </a:r>
            <a:endParaRPr kumimoji="1" lang="zh-TW" altLang="en-US" dirty="0">
              <a:solidFill>
                <a:srgbClr val="FFFFFF"/>
              </a:solidFill>
              <a:latin typeface="Futura"/>
              <a:cs typeface="Futura"/>
            </a:endParaRPr>
          </a:p>
        </p:txBody>
      </p:sp>
      <p:sp>
        <p:nvSpPr>
          <p:cNvPr id="3" name="子標題 2"/>
          <p:cNvSpPr>
            <a:spLocks noGrp="1"/>
          </p:cNvSpPr>
          <p:nvPr>
            <p:ph type="subTitle" idx="1"/>
          </p:nvPr>
        </p:nvSpPr>
        <p:spPr/>
        <p:txBody>
          <a:bodyPr/>
          <a:lstStyle/>
          <a:p>
            <a:endParaRPr kumimoji="1" lang="zh-TW" altLang="en-US" dirty="0"/>
          </a:p>
        </p:txBody>
      </p:sp>
    </p:spTree>
    <p:extLst>
      <p:ext uri="{BB962C8B-B14F-4D97-AF65-F5344CB8AC3E}">
        <p14:creationId xmlns:p14="http://schemas.microsoft.com/office/powerpoint/2010/main" val="3810263135"/>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altLang="zh-TW" dirty="0" smtClean="0"/>
              <a:t>nigga</a:t>
            </a:r>
            <a:endParaRPr kumimoji="1" lang="zh-TW" altLang="en-US" dirty="0"/>
          </a:p>
        </p:txBody>
      </p:sp>
      <p:pic>
        <p:nvPicPr>
          <p:cNvPr id="5" name="內容版面配置區 4" descr="螢幕快照 2015-06-04 下午10.06.33.png"/>
          <p:cNvPicPr>
            <a:picLocks noGrp="1" noChangeAspect="1"/>
          </p:cNvPicPr>
          <p:nvPr>
            <p:ph sz="half" idx="1"/>
          </p:nvPr>
        </p:nvPicPr>
        <p:blipFill>
          <a:blip r:embed="rId2">
            <a:extLst>
              <a:ext uri="{28A0092B-C50C-407E-A947-70E740481C1C}">
                <a14:useLocalDpi xmlns:a14="http://schemas.microsoft.com/office/drawing/2010/main" val="0"/>
              </a:ext>
            </a:extLst>
          </a:blip>
          <a:srcRect t="-31676" b="-31676"/>
          <a:stretch>
            <a:fillRect/>
          </a:stretch>
        </p:blipFill>
        <p:spPr/>
      </p:pic>
      <p:sp>
        <p:nvSpPr>
          <p:cNvPr id="4" name="內容版面配置區 3"/>
          <p:cNvSpPr>
            <a:spLocks noGrp="1"/>
          </p:cNvSpPr>
          <p:nvPr>
            <p:ph sz="half" idx="2"/>
          </p:nvPr>
        </p:nvSpPr>
        <p:spPr/>
        <p:txBody>
          <a:bodyPr/>
          <a:lstStyle/>
          <a:p>
            <a:r>
              <a:rPr lang="en-US" altLang="zh-TW" dirty="0"/>
              <a:t>most commonly used word in </a:t>
            </a:r>
            <a:r>
              <a:rPr lang="en-US" altLang="zh-TW" dirty="0" smtClean="0"/>
              <a:t>rap</a:t>
            </a:r>
          </a:p>
          <a:p>
            <a:r>
              <a:rPr lang="en-US" altLang="zh-TW" dirty="0" smtClean="0"/>
              <a:t>Nigger-&gt;nigga</a:t>
            </a:r>
            <a:r>
              <a:rPr lang="zh-TW" altLang="en-US" dirty="0" smtClean="0"/>
              <a:t> </a:t>
            </a:r>
            <a:endParaRPr lang="en-US" altLang="zh-TW" dirty="0" smtClean="0"/>
          </a:p>
          <a:p>
            <a:r>
              <a:rPr lang="en-US" altLang="zh-TW" dirty="0" err="1" smtClean="0"/>
              <a:t>Nigro</a:t>
            </a:r>
            <a:r>
              <a:rPr lang="zh-TW" altLang="en-US" dirty="0" smtClean="0"/>
              <a:t> =</a:t>
            </a:r>
            <a:r>
              <a:rPr lang="en-US" altLang="zh-TW" dirty="0" smtClean="0"/>
              <a:t>"</a:t>
            </a:r>
            <a:r>
              <a:rPr lang="en-US" altLang="zh-TW" dirty="0"/>
              <a:t>black" in both Spanish and Portuguese </a:t>
            </a:r>
          </a:p>
        </p:txBody>
      </p:sp>
    </p:spTree>
    <p:extLst>
      <p:ext uri="{BB962C8B-B14F-4D97-AF65-F5344CB8AC3E}">
        <p14:creationId xmlns:p14="http://schemas.microsoft.com/office/powerpoint/2010/main" val="4108286785"/>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560</TotalTime>
  <Words>488</Words>
  <Application>Microsoft Macintosh PowerPoint</Application>
  <PresentationFormat>如螢幕大小 (4:3)</PresentationFormat>
  <Paragraphs>62</Paragraphs>
  <Slides>22</Slides>
  <Notes>1</Notes>
  <HiddenSlides>0</HiddenSlides>
  <MMClips>0</MMClips>
  <ScaleCrop>false</ScaleCrop>
  <HeadingPairs>
    <vt:vector size="4" baseType="variant">
      <vt:variant>
        <vt:lpstr>佈景主題</vt:lpstr>
      </vt:variant>
      <vt:variant>
        <vt:i4>1</vt:i4>
      </vt:variant>
      <vt:variant>
        <vt:lpstr>投影片標題</vt:lpstr>
      </vt:variant>
      <vt:variant>
        <vt:i4>22</vt:i4>
      </vt:variant>
    </vt:vector>
  </HeadingPairs>
  <TitlesOfParts>
    <vt:vector size="23" baseType="lpstr">
      <vt:lpstr>Office 佈景主題</vt:lpstr>
      <vt:lpstr>African American Vernacular English &amp; Popular culture</vt:lpstr>
      <vt:lpstr>What is African American Vernacular English </vt:lpstr>
      <vt:lpstr>phonology</vt:lpstr>
      <vt:lpstr>The usage of be </vt:lpstr>
      <vt:lpstr>Negation</vt:lpstr>
      <vt:lpstr>The reason of choosing music to research black culture</vt:lpstr>
      <vt:lpstr>Rap---a hidden transcript</vt:lpstr>
      <vt:lpstr>Social background-related words</vt:lpstr>
      <vt:lpstr>nigga</vt:lpstr>
      <vt:lpstr>ghetto</vt:lpstr>
      <vt:lpstr>boughetto</vt:lpstr>
      <vt:lpstr>Baller</vt:lpstr>
      <vt:lpstr>Sex-related words</vt:lpstr>
      <vt:lpstr>Nut/Nuts/Nuttin</vt:lpstr>
      <vt:lpstr>Main Squeeze</vt:lpstr>
      <vt:lpstr>Gangster-related words</vt:lpstr>
      <vt:lpstr>Peel one’s cap</vt:lpstr>
      <vt:lpstr>Set Trippin</vt:lpstr>
      <vt:lpstr>Drug-related words</vt:lpstr>
      <vt:lpstr>Sess</vt:lpstr>
      <vt:lpstr>Conclusion</vt:lpstr>
      <vt:lpstr>Reference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African American Vernacular English</dc:title>
  <dc:creator>陳顗</dc:creator>
  <cp:lastModifiedBy>陳顗</cp:lastModifiedBy>
  <cp:revision>35</cp:revision>
  <dcterms:created xsi:type="dcterms:W3CDTF">2015-06-04T13:24:04Z</dcterms:created>
  <dcterms:modified xsi:type="dcterms:W3CDTF">2015-06-24T12:51:07Z</dcterms:modified>
</cp:coreProperties>
</file>